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316" r:id="rId3"/>
    <p:sldId id="259" r:id="rId4"/>
    <p:sldId id="261" r:id="rId5"/>
    <p:sldId id="279" r:id="rId6"/>
    <p:sldId id="263" r:id="rId7"/>
    <p:sldId id="262" r:id="rId8"/>
    <p:sldId id="280" r:id="rId9"/>
    <p:sldId id="258" r:id="rId10"/>
    <p:sldId id="264" r:id="rId11"/>
    <p:sldId id="265" r:id="rId12"/>
    <p:sldId id="281" r:id="rId13"/>
    <p:sldId id="267" r:id="rId14"/>
    <p:sldId id="269" r:id="rId15"/>
    <p:sldId id="272" r:id="rId16"/>
    <p:sldId id="271" r:id="rId17"/>
    <p:sldId id="273" r:id="rId18"/>
    <p:sldId id="282" r:id="rId19"/>
    <p:sldId id="274" r:id="rId20"/>
    <p:sldId id="275" r:id="rId21"/>
    <p:sldId id="277" r:id="rId22"/>
    <p:sldId id="276" r:id="rId23"/>
    <p:sldId id="278" r:id="rId24"/>
    <p:sldId id="286" r:id="rId25"/>
    <p:sldId id="287" r:id="rId26"/>
    <p:sldId id="288" r:id="rId27"/>
    <p:sldId id="283" r:id="rId28"/>
    <p:sldId id="284" r:id="rId29"/>
    <p:sldId id="285" r:id="rId30"/>
    <p:sldId id="317" r:id="rId31"/>
    <p:sldId id="289" r:id="rId32"/>
    <p:sldId id="292" r:id="rId33"/>
    <p:sldId id="291" r:id="rId34"/>
    <p:sldId id="293" r:id="rId35"/>
    <p:sldId id="294" r:id="rId36"/>
    <p:sldId id="295" r:id="rId37"/>
    <p:sldId id="297" r:id="rId38"/>
    <p:sldId id="296" r:id="rId39"/>
    <p:sldId id="298" r:id="rId40"/>
    <p:sldId id="300" r:id="rId41"/>
    <p:sldId id="299" r:id="rId42"/>
    <p:sldId id="305" r:id="rId43"/>
    <p:sldId id="302" r:id="rId44"/>
    <p:sldId id="303" r:id="rId45"/>
    <p:sldId id="306" r:id="rId46"/>
    <p:sldId id="304" r:id="rId47"/>
    <p:sldId id="307" r:id="rId48"/>
    <p:sldId id="309" r:id="rId49"/>
    <p:sldId id="308" r:id="rId50"/>
    <p:sldId id="310" r:id="rId51"/>
    <p:sldId id="311" r:id="rId52"/>
    <p:sldId id="312" r:id="rId53"/>
    <p:sldId id="314" r:id="rId54"/>
    <p:sldId id="313" r:id="rId55"/>
    <p:sldId id="315" r:id="rId56"/>
    <p:sldId id="257"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94643"/>
  </p:normalViewPr>
  <p:slideViewPr>
    <p:cSldViewPr snapToGrid="0">
      <p:cViewPr varScale="1">
        <p:scale>
          <a:sx n="120" d="100"/>
          <a:sy n="120" d="100"/>
        </p:scale>
        <p:origin x="2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4C66FA-8340-4FC9-AB0D-26583E9887A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AU"/>
        </a:p>
      </dgm:t>
    </dgm:pt>
    <dgm:pt modelId="{9BBC8976-3714-438C-8322-F8FF7F336D19}">
      <dgm:prSet phldrT="[Text]"/>
      <dgm:spPr/>
      <dgm:t>
        <a:bodyPr/>
        <a:lstStyle/>
        <a:p>
          <a:r>
            <a:rPr lang="en-AU"/>
            <a:t>Application Manifest</a:t>
          </a:r>
        </a:p>
      </dgm:t>
    </dgm:pt>
    <dgm:pt modelId="{E3478309-3227-4AD5-A2F7-C989F3EBE97A}" type="parTrans" cxnId="{B19DEA68-8378-47ED-9F62-8E98F1A4AA9E}">
      <dgm:prSet/>
      <dgm:spPr/>
      <dgm:t>
        <a:bodyPr/>
        <a:lstStyle/>
        <a:p>
          <a:endParaRPr lang="en-AU"/>
        </a:p>
      </dgm:t>
    </dgm:pt>
    <dgm:pt modelId="{0BC1FFC7-2649-42B5-BA26-E9430CC7970D}" type="sibTrans" cxnId="{B19DEA68-8378-47ED-9F62-8E98F1A4AA9E}">
      <dgm:prSet/>
      <dgm:spPr/>
      <dgm:t>
        <a:bodyPr/>
        <a:lstStyle/>
        <a:p>
          <a:endParaRPr lang="en-AU"/>
        </a:p>
      </dgm:t>
    </dgm:pt>
    <dgm:pt modelId="{66565373-F76A-4ED0-8F6A-C4182D46CD98}">
      <dgm:prSet phldrT="[Text]"/>
      <dgm:spPr/>
      <dgm:t>
        <a:bodyPr/>
        <a:lstStyle/>
        <a:p>
          <a:r>
            <a:rPr lang="en-AU"/>
            <a:t>Vulnerability Data Sources</a:t>
          </a:r>
        </a:p>
      </dgm:t>
    </dgm:pt>
    <dgm:pt modelId="{796D0ABA-8396-44D4-8182-FDF05CAE7C3B}" type="parTrans" cxnId="{A8DC98FF-B182-47C1-B600-177257FB4595}">
      <dgm:prSet/>
      <dgm:spPr/>
      <dgm:t>
        <a:bodyPr/>
        <a:lstStyle/>
        <a:p>
          <a:endParaRPr lang="en-AU"/>
        </a:p>
      </dgm:t>
    </dgm:pt>
    <dgm:pt modelId="{C7E945C1-E917-4022-ABA2-B84BD254DB31}" type="sibTrans" cxnId="{A8DC98FF-B182-47C1-B600-177257FB4595}">
      <dgm:prSet/>
      <dgm:spPr/>
      <dgm:t>
        <a:bodyPr/>
        <a:lstStyle/>
        <a:p>
          <a:endParaRPr lang="en-AU"/>
        </a:p>
      </dgm:t>
    </dgm:pt>
    <dgm:pt modelId="{19401DC0-4E65-4424-A86E-986C52B02B61}">
      <dgm:prSet phldrT="[Text]"/>
      <dgm:spPr/>
      <dgm:t>
        <a:bodyPr/>
        <a:lstStyle/>
        <a:p>
          <a:r>
            <a:rPr lang="en-AU"/>
            <a:t>Dependency Metadata</a:t>
          </a:r>
        </a:p>
      </dgm:t>
    </dgm:pt>
    <dgm:pt modelId="{450A7BEC-B7F7-402E-B5CE-43A906410E34}" type="parTrans" cxnId="{3C9F68D9-C805-43DF-AA01-8F4C965C8EA4}">
      <dgm:prSet/>
      <dgm:spPr/>
      <dgm:t>
        <a:bodyPr/>
        <a:lstStyle/>
        <a:p>
          <a:endParaRPr lang="en-AU"/>
        </a:p>
      </dgm:t>
    </dgm:pt>
    <dgm:pt modelId="{F4384F9B-A7D6-4F20-A071-86D06B99F8F2}" type="sibTrans" cxnId="{3C9F68D9-C805-43DF-AA01-8F4C965C8EA4}">
      <dgm:prSet/>
      <dgm:spPr/>
      <dgm:t>
        <a:bodyPr/>
        <a:lstStyle/>
        <a:p>
          <a:endParaRPr lang="en-AU"/>
        </a:p>
      </dgm:t>
    </dgm:pt>
    <dgm:pt modelId="{38EC7D92-BB35-4693-8BC4-C64A5F1B68DA}" type="pres">
      <dgm:prSet presAssocID="{564C66FA-8340-4FC9-AB0D-26583E9887A6}" presName="root" presStyleCnt="0">
        <dgm:presLayoutVars>
          <dgm:dir/>
          <dgm:resizeHandles val="exact"/>
        </dgm:presLayoutVars>
      </dgm:prSet>
      <dgm:spPr/>
    </dgm:pt>
    <dgm:pt modelId="{A827056B-F6FA-4047-BF37-30FBBDCE3AD2}" type="pres">
      <dgm:prSet presAssocID="{9BBC8976-3714-438C-8322-F8FF7F336D19}" presName="compNode" presStyleCnt="0"/>
      <dgm:spPr/>
    </dgm:pt>
    <dgm:pt modelId="{9441F24D-08DA-47E9-82ED-5F35AC33EFBF}" type="pres">
      <dgm:prSet presAssocID="{9BBC8976-3714-438C-8322-F8FF7F336D19}" presName="bgRect" presStyleLbl="bgShp" presStyleIdx="0" presStyleCnt="3"/>
      <dgm:spPr/>
    </dgm:pt>
    <dgm:pt modelId="{392F4236-201D-4AA3-B085-E5618BAF0AD2}" type="pres">
      <dgm:prSet presAssocID="{9BBC8976-3714-438C-8322-F8FF7F336D19}" presName="iconRect" presStyleLbl="nod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mart Phone"/>
        </a:ext>
      </dgm:extLst>
    </dgm:pt>
    <dgm:pt modelId="{55B93AF8-3FDF-4F5B-9952-EAE478D99F29}" type="pres">
      <dgm:prSet presAssocID="{9BBC8976-3714-438C-8322-F8FF7F336D19}" presName="spaceRect" presStyleCnt="0"/>
      <dgm:spPr/>
    </dgm:pt>
    <dgm:pt modelId="{A0217509-194F-4F29-8896-D8453B79B575}" type="pres">
      <dgm:prSet presAssocID="{9BBC8976-3714-438C-8322-F8FF7F336D19}" presName="parTx" presStyleLbl="revTx" presStyleIdx="0" presStyleCnt="3">
        <dgm:presLayoutVars>
          <dgm:chMax val="0"/>
          <dgm:chPref val="0"/>
        </dgm:presLayoutVars>
      </dgm:prSet>
      <dgm:spPr/>
    </dgm:pt>
    <dgm:pt modelId="{53C7EBC3-9EE7-40A4-ABDE-20DE0BD785E6}" type="pres">
      <dgm:prSet presAssocID="{0BC1FFC7-2649-42B5-BA26-E9430CC7970D}" presName="sibTrans" presStyleCnt="0"/>
      <dgm:spPr/>
    </dgm:pt>
    <dgm:pt modelId="{19F45720-FCEC-4FCC-BB23-F05FCD936BB5}" type="pres">
      <dgm:prSet presAssocID="{66565373-F76A-4ED0-8F6A-C4182D46CD98}" presName="compNode" presStyleCnt="0"/>
      <dgm:spPr/>
    </dgm:pt>
    <dgm:pt modelId="{B24EDC10-5261-445C-B484-D4FFCE41FBD6}" type="pres">
      <dgm:prSet presAssocID="{66565373-F76A-4ED0-8F6A-C4182D46CD98}" presName="bgRect" presStyleLbl="bgShp" presStyleIdx="1" presStyleCnt="3"/>
      <dgm:spPr/>
    </dgm:pt>
    <dgm:pt modelId="{1DF8668E-20FC-4512-8FBF-872D3D4E87A0}" type="pres">
      <dgm:prSet presAssocID="{66565373-F76A-4ED0-8F6A-C4182D46CD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9889FD2-020F-4A2A-8255-EC45030910BC}" type="pres">
      <dgm:prSet presAssocID="{66565373-F76A-4ED0-8F6A-C4182D46CD98}" presName="spaceRect" presStyleCnt="0"/>
      <dgm:spPr/>
    </dgm:pt>
    <dgm:pt modelId="{8206323A-FE02-4AC1-B99E-AA7BA95B613D}" type="pres">
      <dgm:prSet presAssocID="{66565373-F76A-4ED0-8F6A-C4182D46CD98}" presName="parTx" presStyleLbl="revTx" presStyleIdx="1" presStyleCnt="3">
        <dgm:presLayoutVars>
          <dgm:chMax val="0"/>
          <dgm:chPref val="0"/>
        </dgm:presLayoutVars>
      </dgm:prSet>
      <dgm:spPr/>
    </dgm:pt>
    <dgm:pt modelId="{C6DBF3F2-9ADA-4117-9617-BD5A88CE2F79}" type="pres">
      <dgm:prSet presAssocID="{C7E945C1-E917-4022-ABA2-B84BD254DB31}" presName="sibTrans" presStyleCnt="0"/>
      <dgm:spPr/>
    </dgm:pt>
    <dgm:pt modelId="{FDEE6379-6246-4657-A0E7-F2B36FACDC51}" type="pres">
      <dgm:prSet presAssocID="{19401DC0-4E65-4424-A86E-986C52B02B61}" presName="compNode" presStyleCnt="0"/>
      <dgm:spPr/>
    </dgm:pt>
    <dgm:pt modelId="{A7DC630D-1368-4DFB-9EF4-21F5EB1637F6}" type="pres">
      <dgm:prSet presAssocID="{19401DC0-4E65-4424-A86E-986C52B02B61}" presName="bgRect" presStyleLbl="bgShp" presStyleIdx="2" presStyleCnt="3"/>
      <dgm:spPr/>
    </dgm:pt>
    <dgm:pt modelId="{36192EE9-312C-4C1A-B97D-3EC1D1D48E04}" type="pres">
      <dgm:prSet presAssocID="{19401DC0-4E65-4424-A86E-986C52B02B61}"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me"/>
        </a:ext>
      </dgm:extLst>
    </dgm:pt>
    <dgm:pt modelId="{4A0582F7-B560-4C2F-B7E8-B3876EBCCD74}" type="pres">
      <dgm:prSet presAssocID="{19401DC0-4E65-4424-A86E-986C52B02B61}" presName="spaceRect" presStyleCnt="0"/>
      <dgm:spPr/>
    </dgm:pt>
    <dgm:pt modelId="{A4A24541-3430-4800-9CE9-3DA430A334A0}" type="pres">
      <dgm:prSet presAssocID="{19401DC0-4E65-4424-A86E-986C52B02B61}" presName="parTx" presStyleLbl="revTx" presStyleIdx="2" presStyleCnt="3">
        <dgm:presLayoutVars>
          <dgm:chMax val="0"/>
          <dgm:chPref val="0"/>
        </dgm:presLayoutVars>
      </dgm:prSet>
      <dgm:spPr/>
    </dgm:pt>
  </dgm:ptLst>
  <dgm:cxnLst>
    <dgm:cxn modelId="{92915D02-224C-44E2-BA28-6C5A269A697F}" type="presOf" srcId="{9BBC8976-3714-438C-8322-F8FF7F336D19}" destId="{A0217509-194F-4F29-8896-D8453B79B575}" srcOrd="0" destOrd="0" presId="urn:microsoft.com/office/officeart/2018/2/layout/IconVerticalSolidList"/>
    <dgm:cxn modelId="{BA15B922-C31B-4965-9221-A7CD6E2E26DC}" type="presOf" srcId="{66565373-F76A-4ED0-8F6A-C4182D46CD98}" destId="{8206323A-FE02-4AC1-B99E-AA7BA95B613D}" srcOrd="0" destOrd="0" presId="urn:microsoft.com/office/officeart/2018/2/layout/IconVerticalSolidList"/>
    <dgm:cxn modelId="{B19DEA68-8378-47ED-9F62-8E98F1A4AA9E}" srcId="{564C66FA-8340-4FC9-AB0D-26583E9887A6}" destId="{9BBC8976-3714-438C-8322-F8FF7F336D19}" srcOrd="0" destOrd="0" parTransId="{E3478309-3227-4AD5-A2F7-C989F3EBE97A}" sibTransId="{0BC1FFC7-2649-42B5-BA26-E9430CC7970D}"/>
    <dgm:cxn modelId="{4FB10298-4FBC-464D-BFA4-26CBCB71121A}" type="presOf" srcId="{19401DC0-4E65-4424-A86E-986C52B02B61}" destId="{A4A24541-3430-4800-9CE9-3DA430A334A0}" srcOrd="0" destOrd="0" presId="urn:microsoft.com/office/officeart/2018/2/layout/IconVerticalSolidList"/>
    <dgm:cxn modelId="{51411A9E-825A-4EF7-AE91-00453AFF58B7}" type="presOf" srcId="{564C66FA-8340-4FC9-AB0D-26583E9887A6}" destId="{38EC7D92-BB35-4693-8BC4-C64A5F1B68DA}" srcOrd="0" destOrd="0" presId="urn:microsoft.com/office/officeart/2018/2/layout/IconVerticalSolidList"/>
    <dgm:cxn modelId="{3C9F68D9-C805-43DF-AA01-8F4C965C8EA4}" srcId="{564C66FA-8340-4FC9-AB0D-26583E9887A6}" destId="{19401DC0-4E65-4424-A86E-986C52B02B61}" srcOrd="2" destOrd="0" parTransId="{450A7BEC-B7F7-402E-B5CE-43A906410E34}" sibTransId="{F4384F9B-A7D6-4F20-A071-86D06B99F8F2}"/>
    <dgm:cxn modelId="{A8DC98FF-B182-47C1-B600-177257FB4595}" srcId="{564C66FA-8340-4FC9-AB0D-26583E9887A6}" destId="{66565373-F76A-4ED0-8F6A-C4182D46CD98}" srcOrd="1" destOrd="0" parTransId="{796D0ABA-8396-44D4-8182-FDF05CAE7C3B}" sibTransId="{C7E945C1-E917-4022-ABA2-B84BD254DB31}"/>
    <dgm:cxn modelId="{5D108945-579A-4174-B851-A1B1FEE614C8}" type="presParOf" srcId="{38EC7D92-BB35-4693-8BC4-C64A5F1B68DA}" destId="{A827056B-F6FA-4047-BF37-30FBBDCE3AD2}" srcOrd="0" destOrd="0" presId="urn:microsoft.com/office/officeart/2018/2/layout/IconVerticalSolidList"/>
    <dgm:cxn modelId="{1ECFEE74-E6F9-4A64-A11D-3836BD580AD4}" type="presParOf" srcId="{A827056B-F6FA-4047-BF37-30FBBDCE3AD2}" destId="{9441F24D-08DA-47E9-82ED-5F35AC33EFBF}" srcOrd="0" destOrd="0" presId="urn:microsoft.com/office/officeart/2018/2/layout/IconVerticalSolidList"/>
    <dgm:cxn modelId="{F58FA08F-538A-48A4-907E-00E7E9FC42AA}" type="presParOf" srcId="{A827056B-F6FA-4047-BF37-30FBBDCE3AD2}" destId="{392F4236-201D-4AA3-B085-E5618BAF0AD2}" srcOrd="1" destOrd="0" presId="urn:microsoft.com/office/officeart/2018/2/layout/IconVerticalSolidList"/>
    <dgm:cxn modelId="{B97065ED-E926-4F23-B34A-37BF6DF5F3CD}" type="presParOf" srcId="{A827056B-F6FA-4047-BF37-30FBBDCE3AD2}" destId="{55B93AF8-3FDF-4F5B-9952-EAE478D99F29}" srcOrd="2" destOrd="0" presId="urn:microsoft.com/office/officeart/2018/2/layout/IconVerticalSolidList"/>
    <dgm:cxn modelId="{1F7115A9-E66F-47A5-8DAC-A615DE940AAF}" type="presParOf" srcId="{A827056B-F6FA-4047-BF37-30FBBDCE3AD2}" destId="{A0217509-194F-4F29-8896-D8453B79B575}" srcOrd="3" destOrd="0" presId="urn:microsoft.com/office/officeart/2018/2/layout/IconVerticalSolidList"/>
    <dgm:cxn modelId="{0B557BC5-0004-4725-8B27-85FE9617DE18}" type="presParOf" srcId="{38EC7D92-BB35-4693-8BC4-C64A5F1B68DA}" destId="{53C7EBC3-9EE7-40A4-ABDE-20DE0BD785E6}" srcOrd="1" destOrd="0" presId="urn:microsoft.com/office/officeart/2018/2/layout/IconVerticalSolidList"/>
    <dgm:cxn modelId="{85E164CA-45EB-4140-AAF3-F6FCA89EA39A}" type="presParOf" srcId="{38EC7D92-BB35-4693-8BC4-C64A5F1B68DA}" destId="{19F45720-FCEC-4FCC-BB23-F05FCD936BB5}" srcOrd="2" destOrd="0" presId="urn:microsoft.com/office/officeart/2018/2/layout/IconVerticalSolidList"/>
    <dgm:cxn modelId="{441717EC-7C0E-4C4B-9AA9-6E2CEB01CC23}" type="presParOf" srcId="{19F45720-FCEC-4FCC-BB23-F05FCD936BB5}" destId="{B24EDC10-5261-445C-B484-D4FFCE41FBD6}" srcOrd="0" destOrd="0" presId="urn:microsoft.com/office/officeart/2018/2/layout/IconVerticalSolidList"/>
    <dgm:cxn modelId="{6D42F412-CE16-406F-8EE0-9156D5201FF4}" type="presParOf" srcId="{19F45720-FCEC-4FCC-BB23-F05FCD936BB5}" destId="{1DF8668E-20FC-4512-8FBF-872D3D4E87A0}" srcOrd="1" destOrd="0" presId="urn:microsoft.com/office/officeart/2018/2/layout/IconVerticalSolidList"/>
    <dgm:cxn modelId="{FA991583-923D-44AE-92DC-7862606E3123}" type="presParOf" srcId="{19F45720-FCEC-4FCC-BB23-F05FCD936BB5}" destId="{79889FD2-020F-4A2A-8255-EC45030910BC}" srcOrd="2" destOrd="0" presId="urn:microsoft.com/office/officeart/2018/2/layout/IconVerticalSolidList"/>
    <dgm:cxn modelId="{A67CB37F-49FF-4D41-9DD9-4748F7F7BF4E}" type="presParOf" srcId="{19F45720-FCEC-4FCC-BB23-F05FCD936BB5}" destId="{8206323A-FE02-4AC1-B99E-AA7BA95B613D}" srcOrd="3" destOrd="0" presId="urn:microsoft.com/office/officeart/2018/2/layout/IconVerticalSolidList"/>
    <dgm:cxn modelId="{7A20159A-B997-4A46-A038-10E48E3F487D}" type="presParOf" srcId="{38EC7D92-BB35-4693-8BC4-C64A5F1B68DA}" destId="{C6DBF3F2-9ADA-4117-9617-BD5A88CE2F79}" srcOrd="3" destOrd="0" presId="urn:microsoft.com/office/officeart/2018/2/layout/IconVerticalSolidList"/>
    <dgm:cxn modelId="{B0BC2C37-1EB8-44D5-A04B-6042AE189AC5}" type="presParOf" srcId="{38EC7D92-BB35-4693-8BC4-C64A5F1B68DA}" destId="{FDEE6379-6246-4657-A0E7-F2B36FACDC51}" srcOrd="4" destOrd="0" presId="urn:microsoft.com/office/officeart/2018/2/layout/IconVerticalSolidList"/>
    <dgm:cxn modelId="{25E23244-36F4-4D88-9889-552F9150F0CA}" type="presParOf" srcId="{FDEE6379-6246-4657-A0E7-F2B36FACDC51}" destId="{A7DC630D-1368-4DFB-9EF4-21F5EB1637F6}" srcOrd="0" destOrd="0" presId="urn:microsoft.com/office/officeart/2018/2/layout/IconVerticalSolidList"/>
    <dgm:cxn modelId="{C04AD19C-5E51-422D-877B-B057981FE11C}" type="presParOf" srcId="{FDEE6379-6246-4657-A0E7-F2B36FACDC51}" destId="{36192EE9-312C-4C1A-B97D-3EC1D1D48E04}" srcOrd="1" destOrd="0" presId="urn:microsoft.com/office/officeart/2018/2/layout/IconVerticalSolidList"/>
    <dgm:cxn modelId="{A7EAF2FF-69F4-4173-B626-AA596F143417}" type="presParOf" srcId="{FDEE6379-6246-4657-A0E7-F2B36FACDC51}" destId="{4A0582F7-B560-4C2F-B7E8-B3876EBCCD74}" srcOrd="2" destOrd="0" presId="urn:microsoft.com/office/officeart/2018/2/layout/IconVerticalSolidList"/>
    <dgm:cxn modelId="{A7ACDACF-A06B-41EF-A61C-77654FCD9DEC}" type="presParOf" srcId="{FDEE6379-6246-4657-A0E7-F2B36FACDC51}" destId="{A4A24541-3430-4800-9CE9-3DA430A334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1E39A5-50E5-4070-8B73-70B7A5F1EC48}"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AU"/>
        </a:p>
      </dgm:t>
    </dgm:pt>
    <dgm:pt modelId="{ECF50805-C295-4AA8-9808-15675F9C9E22}">
      <dgm:prSet phldrT="[Text]"/>
      <dgm:spPr/>
      <dgm:t>
        <a:bodyPr/>
        <a:lstStyle/>
        <a:p>
          <a:r>
            <a:rPr lang="en-AU" dirty="0" err="1"/>
            <a:t>SourceClear</a:t>
          </a:r>
          <a:endParaRPr lang="en-AU" dirty="0"/>
        </a:p>
      </dgm:t>
    </dgm:pt>
    <dgm:pt modelId="{41328F5E-831E-4F59-982B-3D80DE546046}" type="parTrans" cxnId="{F12EACB0-D64B-4EF4-8CDC-EF98042B9BEC}">
      <dgm:prSet/>
      <dgm:spPr/>
      <dgm:t>
        <a:bodyPr/>
        <a:lstStyle/>
        <a:p>
          <a:endParaRPr lang="en-AU"/>
        </a:p>
      </dgm:t>
    </dgm:pt>
    <dgm:pt modelId="{A2635C2D-CD8A-4101-A535-414C05C4E556}" type="sibTrans" cxnId="{F12EACB0-D64B-4EF4-8CDC-EF98042B9BEC}">
      <dgm:prSet/>
      <dgm:spPr/>
      <dgm:t>
        <a:bodyPr/>
        <a:lstStyle/>
        <a:p>
          <a:endParaRPr lang="en-AU"/>
        </a:p>
      </dgm:t>
    </dgm:pt>
    <dgm:pt modelId="{9DBE3DB0-DF99-41AE-8935-BF207A16023C}">
      <dgm:prSet phldrT="[Text]"/>
      <dgm:spPr/>
      <dgm:t>
        <a:bodyPr/>
        <a:lstStyle/>
        <a:p>
          <a:r>
            <a:rPr lang="en-AU" dirty="0"/>
            <a:t>Java</a:t>
          </a:r>
        </a:p>
      </dgm:t>
    </dgm:pt>
    <dgm:pt modelId="{10F8669E-F64F-45DF-A4FC-4F94AF13BBA7}" type="parTrans" cxnId="{6EE6DF60-4062-4960-B2AC-D1B6B43A0C9D}">
      <dgm:prSet/>
      <dgm:spPr/>
      <dgm:t>
        <a:bodyPr/>
        <a:lstStyle/>
        <a:p>
          <a:endParaRPr lang="en-AU"/>
        </a:p>
      </dgm:t>
    </dgm:pt>
    <dgm:pt modelId="{DF0FDDB5-19D1-44B8-8E8D-AB1E241E09BE}" type="sibTrans" cxnId="{6EE6DF60-4062-4960-B2AC-D1B6B43A0C9D}">
      <dgm:prSet/>
      <dgm:spPr/>
      <dgm:t>
        <a:bodyPr/>
        <a:lstStyle/>
        <a:p>
          <a:endParaRPr lang="en-AU"/>
        </a:p>
      </dgm:t>
    </dgm:pt>
    <dgm:pt modelId="{7F79ABD9-6E27-4DD9-ACDF-DAAD3B634967}">
      <dgm:prSet phldrT="[Text]"/>
      <dgm:spPr/>
      <dgm:t>
        <a:bodyPr/>
        <a:lstStyle/>
        <a:p>
          <a:r>
            <a:rPr lang="en-AU" dirty="0"/>
            <a:t>Ruby</a:t>
          </a:r>
        </a:p>
      </dgm:t>
    </dgm:pt>
    <dgm:pt modelId="{A7323AE9-11BE-443D-8C92-443EAE00B553}" type="parTrans" cxnId="{D9DF25DC-BDF3-487A-B2CE-1D65EFEAC0DA}">
      <dgm:prSet/>
      <dgm:spPr/>
      <dgm:t>
        <a:bodyPr/>
        <a:lstStyle/>
        <a:p>
          <a:endParaRPr lang="en-AU"/>
        </a:p>
      </dgm:t>
    </dgm:pt>
    <dgm:pt modelId="{EDD8AAE7-0726-4C9E-8790-D01CCA6035EA}" type="sibTrans" cxnId="{D9DF25DC-BDF3-487A-B2CE-1D65EFEAC0DA}">
      <dgm:prSet/>
      <dgm:spPr/>
      <dgm:t>
        <a:bodyPr/>
        <a:lstStyle/>
        <a:p>
          <a:endParaRPr lang="en-AU"/>
        </a:p>
      </dgm:t>
    </dgm:pt>
    <dgm:pt modelId="{D7E2132B-6D07-4364-A984-EBC251DD378C}">
      <dgm:prSet phldrT="[Text]"/>
      <dgm:spPr/>
      <dgm:t>
        <a:bodyPr/>
        <a:lstStyle/>
        <a:p>
          <a:r>
            <a:rPr lang="en-AU" dirty="0"/>
            <a:t>PHP</a:t>
          </a:r>
        </a:p>
      </dgm:t>
    </dgm:pt>
    <dgm:pt modelId="{E4F90239-2F32-4254-92A3-68329E8A2904}" type="parTrans" cxnId="{5B28BC63-FC10-421B-9FDC-27A1BAA2E2D6}">
      <dgm:prSet/>
      <dgm:spPr/>
      <dgm:t>
        <a:bodyPr/>
        <a:lstStyle/>
        <a:p>
          <a:endParaRPr lang="en-AU"/>
        </a:p>
      </dgm:t>
    </dgm:pt>
    <dgm:pt modelId="{2965BB25-F44F-4C08-8BE8-95D2AB36B4F0}" type="sibTrans" cxnId="{5B28BC63-FC10-421B-9FDC-27A1BAA2E2D6}">
      <dgm:prSet/>
      <dgm:spPr/>
      <dgm:t>
        <a:bodyPr/>
        <a:lstStyle/>
        <a:p>
          <a:endParaRPr lang="en-AU"/>
        </a:p>
      </dgm:t>
    </dgm:pt>
    <dgm:pt modelId="{A90E68FD-A172-4647-A760-4872D51AEF7D}">
      <dgm:prSet phldrT="[Text]"/>
      <dgm:spPr/>
      <dgm:t>
        <a:bodyPr/>
        <a:lstStyle/>
        <a:p>
          <a:r>
            <a:rPr lang="en-AU" dirty="0"/>
            <a:t>Maven</a:t>
          </a:r>
        </a:p>
      </dgm:t>
    </dgm:pt>
    <dgm:pt modelId="{36971C48-EC2A-4850-B842-960EEBE75EE1}" type="parTrans" cxnId="{D92F5D74-91BA-45B5-A5C3-2A12EA7BBBFB}">
      <dgm:prSet/>
      <dgm:spPr/>
      <dgm:t>
        <a:bodyPr/>
        <a:lstStyle/>
        <a:p>
          <a:endParaRPr lang="en-AU"/>
        </a:p>
      </dgm:t>
    </dgm:pt>
    <dgm:pt modelId="{125A8B55-E5B4-4D84-8BB3-E00A26858C7D}" type="sibTrans" cxnId="{D92F5D74-91BA-45B5-A5C3-2A12EA7BBBFB}">
      <dgm:prSet/>
      <dgm:spPr/>
      <dgm:t>
        <a:bodyPr/>
        <a:lstStyle/>
        <a:p>
          <a:endParaRPr lang="en-AU"/>
        </a:p>
      </dgm:t>
    </dgm:pt>
    <dgm:pt modelId="{72679C4D-8528-4365-A766-FF77E1F85275}">
      <dgm:prSet phldrT="[Text]"/>
      <dgm:spPr/>
      <dgm:t>
        <a:bodyPr/>
        <a:lstStyle/>
        <a:p>
          <a:r>
            <a:rPr lang="en-AU" dirty="0"/>
            <a:t>Gradle</a:t>
          </a:r>
        </a:p>
      </dgm:t>
    </dgm:pt>
    <dgm:pt modelId="{9852E3F6-4595-448D-90C2-3C0B8B526D98}" type="parTrans" cxnId="{FB220BCE-DA64-43A4-9E2B-2FC577751E93}">
      <dgm:prSet/>
      <dgm:spPr/>
      <dgm:t>
        <a:bodyPr/>
        <a:lstStyle/>
        <a:p>
          <a:endParaRPr lang="en-AU"/>
        </a:p>
      </dgm:t>
    </dgm:pt>
    <dgm:pt modelId="{F93FFB83-D0E1-4F41-9DA8-65C950B5880B}" type="sibTrans" cxnId="{FB220BCE-DA64-43A4-9E2B-2FC577751E93}">
      <dgm:prSet/>
      <dgm:spPr/>
      <dgm:t>
        <a:bodyPr/>
        <a:lstStyle/>
        <a:p>
          <a:endParaRPr lang="en-AU"/>
        </a:p>
      </dgm:t>
    </dgm:pt>
    <dgm:pt modelId="{6A38DD52-AE0D-4BDC-AD19-A7D91D175F0F}">
      <dgm:prSet phldrT="[Text]"/>
      <dgm:spPr/>
      <dgm:t>
        <a:bodyPr/>
        <a:lstStyle/>
        <a:p>
          <a:r>
            <a:rPr lang="en-AU" dirty="0"/>
            <a:t>Ant</a:t>
          </a:r>
        </a:p>
      </dgm:t>
    </dgm:pt>
    <dgm:pt modelId="{593EA4AE-D3B3-42E1-9441-4077CF04BA10}" type="parTrans" cxnId="{06C78E32-81F0-48D8-92DE-25B5CBBB5819}">
      <dgm:prSet/>
      <dgm:spPr/>
      <dgm:t>
        <a:bodyPr/>
        <a:lstStyle/>
        <a:p>
          <a:endParaRPr lang="en-AU"/>
        </a:p>
      </dgm:t>
    </dgm:pt>
    <dgm:pt modelId="{2FA9DEA7-6D76-4455-B747-F209DC06EF26}" type="sibTrans" cxnId="{06C78E32-81F0-48D8-92DE-25B5CBBB5819}">
      <dgm:prSet/>
      <dgm:spPr/>
      <dgm:t>
        <a:bodyPr/>
        <a:lstStyle/>
        <a:p>
          <a:endParaRPr lang="en-AU"/>
        </a:p>
      </dgm:t>
    </dgm:pt>
    <dgm:pt modelId="{7E00E99A-A2F3-4B6C-8156-4A0D505B0DE8}">
      <dgm:prSet phldrT="[Text]"/>
      <dgm:spPr/>
      <dgm:t>
        <a:bodyPr/>
        <a:lstStyle/>
        <a:p>
          <a:r>
            <a:rPr lang="en-AU" dirty="0"/>
            <a:t>Bundler</a:t>
          </a:r>
        </a:p>
      </dgm:t>
    </dgm:pt>
    <dgm:pt modelId="{FC36496D-0CEC-4638-8952-9B504F3C27ED}" type="parTrans" cxnId="{C8C67A88-D2F0-4FC7-9B23-26F60F57F9B3}">
      <dgm:prSet/>
      <dgm:spPr/>
      <dgm:t>
        <a:bodyPr/>
        <a:lstStyle/>
        <a:p>
          <a:endParaRPr lang="en-AU"/>
        </a:p>
      </dgm:t>
    </dgm:pt>
    <dgm:pt modelId="{B95798D3-015E-471D-A265-B4773366A62C}" type="sibTrans" cxnId="{C8C67A88-D2F0-4FC7-9B23-26F60F57F9B3}">
      <dgm:prSet/>
      <dgm:spPr/>
      <dgm:t>
        <a:bodyPr/>
        <a:lstStyle/>
        <a:p>
          <a:endParaRPr lang="en-AU"/>
        </a:p>
      </dgm:t>
    </dgm:pt>
    <dgm:pt modelId="{4F9FA4DD-D805-4851-9EEA-D233784F55E3}">
      <dgm:prSet phldrT="[Text]"/>
      <dgm:spPr/>
      <dgm:t>
        <a:bodyPr/>
        <a:lstStyle/>
        <a:p>
          <a:r>
            <a:rPr lang="en-AU" dirty="0" err="1"/>
            <a:t>Javascript</a:t>
          </a:r>
          <a:endParaRPr lang="en-AU" dirty="0"/>
        </a:p>
      </dgm:t>
    </dgm:pt>
    <dgm:pt modelId="{8E58ACDA-32B0-4AD2-8009-FA7371AE978A}" type="parTrans" cxnId="{07D149E7-7DF6-4555-A723-FDD831A31F2C}">
      <dgm:prSet/>
      <dgm:spPr/>
      <dgm:t>
        <a:bodyPr/>
        <a:lstStyle/>
        <a:p>
          <a:endParaRPr lang="en-AU"/>
        </a:p>
      </dgm:t>
    </dgm:pt>
    <dgm:pt modelId="{15B8BF5A-6FFA-4963-B6C9-8B45AD6E0644}" type="sibTrans" cxnId="{07D149E7-7DF6-4555-A723-FDD831A31F2C}">
      <dgm:prSet/>
      <dgm:spPr/>
      <dgm:t>
        <a:bodyPr/>
        <a:lstStyle/>
        <a:p>
          <a:endParaRPr lang="en-AU"/>
        </a:p>
      </dgm:t>
    </dgm:pt>
    <dgm:pt modelId="{57FA1D8C-5A3C-4E6B-A4FF-B001C5C69958}">
      <dgm:prSet phldrT="[Text]"/>
      <dgm:spPr/>
      <dgm:t>
        <a:bodyPr/>
        <a:lstStyle/>
        <a:p>
          <a:r>
            <a:rPr lang="en-AU" dirty="0" err="1"/>
            <a:t>npm</a:t>
          </a:r>
          <a:endParaRPr lang="en-AU" dirty="0"/>
        </a:p>
      </dgm:t>
    </dgm:pt>
    <dgm:pt modelId="{8B126EFE-D395-4002-838C-AEAC63D1F68B}" type="parTrans" cxnId="{826BA388-23D9-41C2-856E-ADB1E5A0D0AA}">
      <dgm:prSet/>
      <dgm:spPr/>
      <dgm:t>
        <a:bodyPr/>
        <a:lstStyle/>
        <a:p>
          <a:endParaRPr lang="en-AU"/>
        </a:p>
      </dgm:t>
    </dgm:pt>
    <dgm:pt modelId="{1D781B59-0A0C-4470-93E7-FCEED02B7FB1}" type="sibTrans" cxnId="{826BA388-23D9-41C2-856E-ADB1E5A0D0AA}">
      <dgm:prSet/>
      <dgm:spPr/>
      <dgm:t>
        <a:bodyPr/>
        <a:lstStyle/>
        <a:p>
          <a:endParaRPr lang="en-AU"/>
        </a:p>
      </dgm:t>
    </dgm:pt>
    <dgm:pt modelId="{84B224F1-7186-41D3-9FA3-2F887AC19C02}">
      <dgm:prSet phldrT="[Text]"/>
      <dgm:spPr/>
      <dgm:t>
        <a:bodyPr/>
        <a:lstStyle/>
        <a:p>
          <a:r>
            <a:rPr lang="en-AU" dirty="0"/>
            <a:t>Bower</a:t>
          </a:r>
        </a:p>
      </dgm:t>
    </dgm:pt>
    <dgm:pt modelId="{E99BF5DD-F29C-4355-85E3-9300651E0B25}" type="parTrans" cxnId="{AC56AD82-377E-4265-B327-A6984BABB9AF}">
      <dgm:prSet/>
      <dgm:spPr/>
      <dgm:t>
        <a:bodyPr/>
        <a:lstStyle/>
        <a:p>
          <a:endParaRPr lang="en-AU"/>
        </a:p>
      </dgm:t>
    </dgm:pt>
    <dgm:pt modelId="{9A51E4BD-1FEE-4C7C-8A5D-FDE1259B0DF6}" type="sibTrans" cxnId="{AC56AD82-377E-4265-B327-A6984BABB9AF}">
      <dgm:prSet/>
      <dgm:spPr/>
      <dgm:t>
        <a:bodyPr/>
        <a:lstStyle/>
        <a:p>
          <a:endParaRPr lang="en-AU"/>
        </a:p>
      </dgm:t>
    </dgm:pt>
    <dgm:pt modelId="{D7E1CBEB-1719-46F6-AFA9-D6329B8FAF02}">
      <dgm:prSet phldrT="[Text]"/>
      <dgm:spPr/>
      <dgm:t>
        <a:bodyPr/>
        <a:lstStyle/>
        <a:p>
          <a:r>
            <a:rPr lang="en-AU" dirty="0"/>
            <a:t>Yarn</a:t>
          </a:r>
        </a:p>
      </dgm:t>
    </dgm:pt>
    <dgm:pt modelId="{2E8B271F-28F8-4A11-A2F5-FF760E181827}" type="parTrans" cxnId="{D7E8B2FC-489F-4E5C-993D-030171F89670}">
      <dgm:prSet/>
      <dgm:spPr/>
      <dgm:t>
        <a:bodyPr/>
        <a:lstStyle/>
        <a:p>
          <a:endParaRPr lang="en-AU"/>
        </a:p>
      </dgm:t>
    </dgm:pt>
    <dgm:pt modelId="{EC0A0A7B-1722-4846-8E15-9C55AB13C160}" type="sibTrans" cxnId="{D7E8B2FC-489F-4E5C-993D-030171F89670}">
      <dgm:prSet/>
      <dgm:spPr/>
      <dgm:t>
        <a:bodyPr/>
        <a:lstStyle/>
        <a:p>
          <a:endParaRPr lang="en-AU"/>
        </a:p>
      </dgm:t>
    </dgm:pt>
    <dgm:pt modelId="{A23B3BF2-89A3-40A1-B448-71E918FF7BA4}">
      <dgm:prSet phldrT="[Text]"/>
      <dgm:spPr/>
      <dgm:t>
        <a:bodyPr/>
        <a:lstStyle/>
        <a:p>
          <a:r>
            <a:rPr lang="en-AU" dirty="0"/>
            <a:t>Composer</a:t>
          </a:r>
        </a:p>
      </dgm:t>
    </dgm:pt>
    <dgm:pt modelId="{D90B0126-DF36-4C72-9925-9E9B806075B0}" type="parTrans" cxnId="{2C3F396B-416F-4632-9A71-328FFD617E0A}">
      <dgm:prSet/>
      <dgm:spPr/>
      <dgm:t>
        <a:bodyPr/>
        <a:lstStyle/>
        <a:p>
          <a:endParaRPr lang="en-AU"/>
        </a:p>
      </dgm:t>
    </dgm:pt>
    <dgm:pt modelId="{DA791377-589E-43D4-8D15-28BE5B0ECAC1}" type="sibTrans" cxnId="{2C3F396B-416F-4632-9A71-328FFD617E0A}">
      <dgm:prSet/>
      <dgm:spPr/>
      <dgm:t>
        <a:bodyPr/>
        <a:lstStyle/>
        <a:p>
          <a:endParaRPr lang="en-AU"/>
        </a:p>
      </dgm:t>
    </dgm:pt>
    <dgm:pt modelId="{E75E3A86-A06E-4FA5-92D0-4E772B78C735}">
      <dgm:prSet phldrT="[Text]"/>
      <dgm:spPr/>
      <dgm:t>
        <a:bodyPr/>
        <a:lstStyle/>
        <a:p>
          <a:r>
            <a:rPr lang="en-AU" dirty="0"/>
            <a:t>Python</a:t>
          </a:r>
        </a:p>
      </dgm:t>
    </dgm:pt>
    <dgm:pt modelId="{7BE04A03-EB01-45F0-AFCC-45D5CC31C930}" type="parTrans" cxnId="{0B5C7E09-757D-4A07-AEB0-3F9583F8A022}">
      <dgm:prSet/>
      <dgm:spPr/>
      <dgm:t>
        <a:bodyPr/>
        <a:lstStyle/>
        <a:p>
          <a:endParaRPr lang="en-AU"/>
        </a:p>
      </dgm:t>
    </dgm:pt>
    <dgm:pt modelId="{41879383-FDFD-4A12-8AAC-6B99856797AB}" type="sibTrans" cxnId="{0B5C7E09-757D-4A07-AEB0-3F9583F8A022}">
      <dgm:prSet/>
      <dgm:spPr/>
      <dgm:t>
        <a:bodyPr/>
        <a:lstStyle/>
        <a:p>
          <a:endParaRPr lang="en-AU"/>
        </a:p>
      </dgm:t>
    </dgm:pt>
    <dgm:pt modelId="{B5B3DE85-34D1-4057-99EA-61B8617BFDE3}">
      <dgm:prSet phldrT="[Text]"/>
      <dgm:spPr/>
      <dgm:t>
        <a:bodyPr/>
        <a:lstStyle/>
        <a:p>
          <a:r>
            <a:rPr lang="en-AU" dirty="0"/>
            <a:t>pip</a:t>
          </a:r>
        </a:p>
      </dgm:t>
    </dgm:pt>
    <dgm:pt modelId="{5C62E137-DDDD-4D17-B78A-3001BF2AAD0B}" type="parTrans" cxnId="{1ABDDFE1-920B-4399-8B67-D8382EF8DC06}">
      <dgm:prSet/>
      <dgm:spPr/>
      <dgm:t>
        <a:bodyPr/>
        <a:lstStyle/>
        <a:p>
          <a:endParaRPr lang="en-AU"/>
        </a:p>
      </dgm:t>
    </dgm:pt>
    <dgm:pt modelId="{5C83A7E9-BDF2-497F-ADD8-15E36301B26F}" type="sibTrans" cxnId="{1ABDDFE1-920B-4399-8B67-D8382EF8DC06}">
      <dgm:prSet/>
      <dgm:spPr/>
      <dgm:t>
        <a:bodyPr/>
        <a:lstStyle/>
        <a:p>
          <a:endParaRPr lang="en-AU"/>
        </a:p>
      </dgm:t>
    </dgm:pt>
    <dgm:pt modelId="{C7F4BA80-BFD3-42B8-85EE-C680180F4137}">
      <dgm:prSet phldrT="[Text]"/>
      <dgm:spPr/>
      <dgm:t>
        <a:bodyPr/>
        <a:lstStyle/>
        <a:p>
          <a:r>
            <a:rPr lang="en-AU" dirty="0"/>
            <a:t>Scala</a:t>
          </a:r>
        </a:p>
      </dgm:t>
    </dgm:pt>
    <dgm:pt modelId="{75752D28-BC7F-4946-801B-597C7BF6EBB1}" type="parTrans" cxnId="{751CA989-C6DF-409F-9102-B075145F8B07}">
      <dgm:prSet/>
      <dgm:spPr/>
      <dgm:t>
        <a:bodyPr/>
        <a:lstStyle/>
        <a:p>
          <a:endParaRPr lang="en-AU"/>
        </a:p>
      </dgm:t>
    </dgm:pt>
    <dgm:pt modelId="{C3451ABB-CA76-47B6-A352-45FA6E841638}" type="sibTrans" cxnId="{751CA989-C6DF-409F-9102-B075145F8B07}">
      <dgm:prSet/>
      <dgm:spPr/>
      <dgm:t>
        <a:bodyPr/>
        <a:lstStyle/>
        <a:p>
          <a:endParaRPr lang="en-AU"/>
        </a:p>
      </dgm:t>
    </dgm:pt>
    <dgm:pt modelId="{030B299A-2FE2-446C-BE30-5791E5FE4F33}">
      <dgm:prSet phldrT="[Text]"/>
      <dgm:spPr/>
      <dgm:t>
        <a:bodyPr/>
        <a:lstStyle/>
        <a:p>
          <a:r>
            <a:rPr lang="en-AU" dirty="0" err="1"/>
            <a:t>sbt</a:t>
          </a:r>
          <a:endParaRPr lang="en-AU" dirty="0"/>
        </a:p>
      </dgm:t>
    </dgm:pt>
    <dgm:pt modelId="{EE506D89-BB43-4C4C-85FF-69D7022FE712}" type="parTrans" cxnId="{934E7883-3AE2-4061-820E-85530D982A75}">
      <dgm:prSet/>
      <dgm:spPr/>
      <dgm:t>
        <a:bodyPr/>
        <a:lstStyle/>
        <a:p>
          <a:endParaRPr lang="en-AU"/>
        </a:p>
      </dgm:t>
    </dgm:pt>
    <dgm:pt modelId="{A0388184-8957-46BF-A1AC-B0F92A3D11B7}" type="sibTrans" cxnId="{934E7883-3AE2-4061-820E-85530D982A75}">
      <dgm:prSet/>
      <dgm:spPr/>
      <dgm:t>
        <a:bodyPr/>
        <a:lstStyle/>
        <a:p>
          <a:endParaRPr lang="en-AU"/>
        </a:p>
      </dgm:t>
    </dgm:pt>
    <dgm:pt modelId="{9AC2041E-7D85-4BBC-881C-15A548BD26BF}">
      <dgm:prSet phldrT="[Text]"/>
      <dgm:spPr/>
      <dgm:t>
        <a:bodyPr/>
        <a:lstStyle/>
        <a:p>
          <a:r>
            <a:rPr lang="en-AU" dirty="0"/>
            <a:t>Objective-C</a:t>
          </a:r>
        </a:p>
      </dgm:t>
    </dgm:pt>
    <dgm:pt modelId="{78B056EE-165C-4E8B-942D-12CBE2861B1A}" type="parTrans" cxnId="{2922DC2B-EC54-4770-9B92-2C0DB4DFE078}">
      <dgm:prSet/>
      <dgm:spPr/>
      <dgm:t>
        <a:bodyPr/>
        <a:lstStyle/>
        <a:p>
          <a:endParaRPr lang="en-AU"/>
        </a:p>
      </dgm:t>
    </dgm:pt>
    <dgm:pt modelId="{1C838DCB-A404-4EB4-9E50-2C8F4A9FADF6}" type="sibTrans" cxnId="{2922DC2B-EC54-4770-9B92-2C0DB4DFE078}">
      <dgm:prSet/>
      <dgm:spPr/>
      <dgm:t>
        <a:bodyPr/>
        <a:lstStyle/>
        <a:p>
          <a:endParaRPr lang="en-AU"/>
        </a:p>
      </dgm:t>
    </dgm:pt>
    <dgm:pt modelId="{AC3ACE71-5DAB-4674-80D6-83D48037AA9B}">
      <dgm:prSet phldrT="[Text]"/>
      <dgm:spPr/>
      <dgm:t>
        <a:bodyPr/>
        <a:lstStyle/>
        <a:p>
          <a:r>
            <a:rPr lang="en-AU" dirty="0"/>
            <a:t>Cocoa Pods</a:t>
          </a:r>
        </a:p>
      </dgm:t>
    </dgm:pt>
    <dgm:pt modelId="{D7E16BAF-A9F1-4BC9-9BB3-453A25F2A772}" type="parTrans" cxnId="{579263F4-2DB6-4A30-B32E-CE779C00A4B5}">
      <dgm:prSet/>
      <dgm:spPr/>
      <dgm:t>
        <a:bodyPr/>
        <a:lstStyle/>
        <a:p>
          <a:endParaRPr lang="en-AU"/>
        </a:p>
      </dgm:t>
    </dgm:pt>
    <dgm:pt modelId="{ED108DEA-3A67-4418-B8C7-239437DDC60E}" type="sibTrans" cxnId="{579263F4-2DB6-4A30-B32E-CE779C00A4B5}">
      <dgm:prSet/>
      <dgm:spPr/>
      <dgm:t>
        <a:bodyPr/>
        <a:lstStyle/>
        <a:p>
          <a:endParaRPr lang="en-AU"/>
        </a:p>
      </dgm:t>
    </dgm:pt>
    <dgm:pt modelId="{DB57F00A-9F66-4D31-B07F-A2CC3514A2E2}">
      <dgm:prSet phldrT="[Text]"/>
      <dgm:spPr/>
      <dgm:t>
        <a:bodyPr/>
        <a:lstStyle/>
        <a:p>
          <a:r>
            <a:rPr lang="en-AU" dirty="0"/>
            <a:t>Go</a:t>
          </a:r>
        </a:p>
      </dgm:t>
    </dgm:pt>
    <dgm:pt modelId="{45DC9009-6937-4374-8904-5FC236AF05D5}" type="parTrans" cxnId="{18CB51D8-FAB4-4B27-BC30-43414A1CDF16}">
      <dgm:prSet/>
      <dgm:spPr/>
      <dgm:t>
        <a:bodyPr/>
        <a:lstStyle/>
        <a:p>
          <a:endParaRPr lang="en-AU"/>
        </a:p>
      </dgm:t>
    </dgm:pt>
    <dgm:pt modelId="{72F0F68F-58DC-48A6-9E68-2E3D9F254E74}" type="sibTrans" cxnId="{18CB51D8-FAB4-4B27-BC30-43414A1CDF16}">
      <dgm:prSet/>
      <dgm:spPr/>
      <dgm:t>
        <a:bodyPr/>
        <a:lstStyle/>
        <a:p>
          <a:endParaRPr lang="en-AU"/>
        </a:p>
      </dgm:t>
    </dgm:pt>
    <dgm:pt modelId="{DC9A495E-455D-4DA4-B325-EB6E1C19268A}">
      <dgm:prSet phldrT="[Text]"/>
      <dgm:spPr/>
      <dgm:t>
        <a:bodyPr/>
        <a:lstStyle/>
        <a:p>
          <a:r>
            <a:rPr lang="en-AU" dirty="0"/>
            <a:t>go get</a:t>
          </a:r>
        </a:p>
      </dgm:t>
    </dgm:pt>
    <dgm:pt modelId="{4AFF422C-086B-4A06-9223-FBB026C2B89C}" type="parTrans" cxnId="{BD0DE102-2430-43C4-B5F4-62DA5C9C8E84}">
      <dgm:prSet/>
      <dgm:spPr/>
      <dgm:t>
        <a:bodyPr/>
        <a:lstStyle/>
        <a:p>
          <a:endParaRPr lang="en-AU"/>
        </a:p>
      </dgm:t>
    </dgm:pt>
    <dgm:pt modelId="{B87B1993-DC9B-4157-BF1A-B0175BD836E9}" type="sibTrans" cxnId="{BD0DE102-2430-43C4-B5F4-62DA5C9C8E84}">
      <dgm:prSet/>
      <dgm:spPr/>
      <dgm:t>
        <a:bodyPr/>
        <a:lstStyle/>
        <a:p>
          <a:endParaRPr lang="en-AU"/>
        </a:p>
      </dgm:t>
    </dgm:pt>
    <dgm:pt modelId="{5D3B2602-E153-4AF1-8C10-C7BC18EF4D4A}">
      <dgm:prSet phldrT="[Text]"/>
      <dgm:spPr/>
      <dgm:t>
        <a:bodyPr/>
        <a:lstStyle/>
        <a:p>
          <a:r>
            <a:rPr lang="en-AU" dirty="0" err="1"/>
            <a:t>govendor</a:t>
          </a:r>
          <a:endParaRPr lang="en-AU" dirty="0"/>
        </a:p>
      </dgm:t>
    </dgm:pt>
    <dgm:pt modelId="{7C1EF449-876C-478C-87FA-B3B701B38EF8}" type="parTrans" cxnId="{58AC1F4F-1F54-4907-984C-F873B71D2811}">
      <dgm:prSet/>
      <dgm:spPr/>
      <dgm:t>
        <a:bodyPr/>
        <a:lstStyle/>
        <a:p>
          <a:endParaRPr lang="en-AU"/>
        </a:p>
      </dgm:t>
    </dgm:pt>
    <dgm:pt modelId="{DDC69689-DDFB-48BA-B5E6-AD09649EADA4}" type="sibTrans" cxnId="{58AC1F4F-1F54-4907-984C-F873B71D2811}">
      <dgm:prSet/>
      <dgm:spPr/>
      <dgm:t>
        <a:bodyPr/>
        <a:lstStyle/>
        <a:p>
          <a:endParaRPr lang="en-AU"/>
        </a:p>
      </dgm:t>
    </dgm:pt>
    <dgm:pt modelId="{E7AB1A15-B0A8-489F-9B7F-E95DE8FB28DD}">
      <dgm:prSet phldrT="[Text]"/>
      <dgm:spPr/>
      <dgm:t>
        <a:bodyPr/>
        <a:lstStyle/>
        <a:p>
          <a:r>
            <a:rPr lang="en-AU" dirty="0" err="1"/>
            <a:t>Godep</a:t>
          </a:r>
          <a:endParaRPr lang="en-AU" dirty="0"/>
        </a:p>
      </dgm:t>
    </dgm:pt>
    <dgm:pt modelId="{98EAF3AC-B322-4038-BE17-41BAF49A2091}" type="parTrans" cxnId="{DDBAA86E-84DB-45BA-9611-D420B4DF98B8}">
      <dgm:prSet/>
      <dgm:spPr/>
      <dgm:t>
        <a:bodyPr/>
        <a:lstStyle/>
        <a:p>
          <a:endParaRPr lang="en-AU"/>
        </a:p>
      </dgm:t>
    </dgm:pt>
    <dgm:pt modelId="{05384524-A7A7-46F0-9E42-4111BF33FC86}" type="sibTrans" cxnId="{DDBAA86E-84DB-45BA-9611-D420B4DF98B8}">
      <dgm:prSet/>
      <dgm:spPr/>
      <dgm:t>
        <a:bodyPr/>
        <a:lstStyle/>
        <a:p>
          <a:endParaRPr lang="en-AU"/>
        </a:p>
      </dgm:t>
    </dgm:pt>
    <dgm:pt modelId="{679F0653-1725-488D-857B-31B7025C88FF}">
      <dgm:prSet phldrT="[Text]"/>
      <dgm:spPr/>
      <dgm:t>
        <a:bodyPr/>
        <a:lstStyle/>
        <a:p>
          <a:r>
            <a:rPr lang="en-AU" dirty="0"/>
            <a:t>Glide</a:t>
          </a:r>
        </a:p>
      </dgm:t>
    </dgm:pt>
    <dgm:pt modelId="{4803AFD1-B64D-4D86-9D4D-98964E48743C}" type="parTrans" cxnId="{693F412F-3027-44A9-A07C-A8F5A68BA345}">
      <dgm:prSet/>
      <dgm:spPr/>
      <dgm:t>
        <a:bodyPr/>
        <a:lstStyle/>
        <a:p>
          <a:endParaRPr lang="en-AU"/>
        </a:p>
      </dgm:t>
    </dgm:pt>
    <dgm:pt modelId="{711BE272-DB6E-4686-B4B4-D66D9D717C6B}" type="sibTrans" cxnId="{693F412F-3027-44A9-A07C-A8F5A68BA345}">
      <dgm:prSet/>
      <dgm:spPr/>
      <dgm:t>
        <a:bodyPr/>
        <a:lstStyle/>
        <a:p>
          <a:endParaRPr lang="en-AU"/>
        </a:p>
      </dgm:t>
    </dgm:pt>
    <dgm:pt modelId="{DBEF882E-4B30-4DB7-B555-441A80023B59}">
      <dgm:prSet phldrT="[Text]"/>
      <dgm:spPr/>
      <dgm:t>
        <a:bodyPr/>
        <a:lstStyle/>
        <a:p>
          <a:r>
            <a:rPr lang="en-AU" dirty="0"/>
            <a:t>Trash</a:t>
          </a:r>
        </a:p>
      </dgm:t>
    </dgm:pt>
    <dgm:pt modelId="{C47FCC06-BE70-43F8-8361-BF57E202D209}" type="parTrans" cxnId="{5102E0FC-77AB-45CF-8E2E-82CD7224FDE1}">
      <dgm:prSet/>
      <dgm:spPr/>
      <dgm:t>
        <a:bodyPr/>
        <a:lstStyle/>
        <a:p>
          <a:endParaRPr lang="en-AU"/>
        </a:p>
      </dgm:t>
    </dgm:pt>
    <dgm:pt modelId="{3C481886-21DC-4870-866A-E4DA244FE41A}" type="sibTrans" cxnId="{5102E0FC-77AB-45CF-8E2E-82CD7224FDE1}">
      <dgm:prSet/>
      <dgm:spPr/>
      <dgm:t>
        <a:bodyPr/>
        <a:lstStyle/>
        <a:p>
          <a:endParaRPr lang="en-AU"/>
        </a:p>
      </dgm:t>
    </dgm:pt>
    <dgm:pt modelId="{3F0875AF-4FC0-46E4-89AC-6028C34CA0DF}" type="pres">
      <dgm:prSet presAssocID="{801E39A5-50E5-4070-8B73-70B7A5F1EC48}" presName="hierChild1" presStyleCnt="0">
        <dgm:presLayoutVars>
          <dgm:orgChart val="1"/>
          <dgm:chPref val="1"/>
          <dgm:dir/>
          <dgm:animOne val="branch"/>
          <dgm:animLvl val="lvl"/>
          <dgm:resizeHandles/>
        </dgm:presLayoutVars>
      </dgm:prSet>
      <dgm:spPr/>
    </dgm:pt>
    <dgm:pt modelId="{F7CED02C-BB8C-4090-8EF2-36F5C59C120E}" type="pres">
      <dgm:prSet presAssocID="{ECF50805-C295-4AA8-9808-15675F9C9E22}" presName="hierRoot1" presStyleCnt="0">
        <dgm:presLayoutVars>
          <dgm:hierBranch val="init"/>
        </dgm:presLayoutVars>
      </dgm:prSet>
      <dgm:spPr/>
    </dgm:pt>
    <dgm:pt modelId="{0C8521AE-DC53-4897-9737-40C4253D8D63}" type="pres">
      <dgm:prSet presAssocID="{ECF50805-C295-4AA8-9808-15675F9C9E22}" presName="rootComposite1" presStyleCnt="0"/>
      <dgm:spPr/>
    </dgm:pt>
    <dgm:pt modelId="{1EBED02E-BBAF-4408-8A3A-006549F2AB06}" type="pres">
      <dgm:prSet presAssocID="{ECF50805-C295-4AA8-9808-15675F9C9E22}" presName="rootText1" presStyleLbl="node0" presStyleIdx="0" presStyleCnt="1">
        <dgm:presLayoutVars>
          <dgm:chPref val="3"/>
        </dgm:presLayoutVars>
      </dgm:prSet>
      <dgm:spPr/>
    </dgm:pt>
    <dgm:pt modelId="{1979CF0F-AD29-45C1-A5B7-F83EEEB25696}" type="pres">
      <dgm:prSet presAssocID="{ECF50805-C295-4AA8-9808-15675F9C9E22}" presName="rootConnector1" presStyleLbl="node1" presStyleIdx="0" presStyleCnt="0"/>
      <dgm:spPr/>
    </dgm:pt>
    <dgm:pt modelId="{8F5C38C8-9994-4F5A-8618-3B97B2AAC459}" type="pres">
      <dgm:prSet presAssocID="{ECF50805-C295-4AA8-9808-15675F9C9E22}" presName="hierChild2" presStyleCnt="0"/>
      <dgm:spPr/>
    </dgm:pt>
    <dgm:pt modelId="{D8BEC15A-529F-4036-AD5C-7C070D07EBA9}" type="pres">
      <dgm:prSet presAssocID="{10F8669E-F64F-45DF-A4FC-4F94AF13BBA7}" presName="Name37" presStyleLbl="parChTrans1D2" presStyleIdx="0" presStyleCnt="8"/>
      <dgm:spPr/>
    </dgm:pt>
    <dgm:pt modelId="{193821EE-59F0-425A-86E4-7281E16E7DAE}" type="pres">
      <dgm:prSet presAssocID="{9DBE3DB0-DF99-41AE-8935-BF207A16023C}" presName="hierRoot2" presStyleCnt="0">
        <dgm:presLayoutVars>
          <dgm:hierBranch val="init"/>
        </dgm:presLayoutVars>
      </dgm:prSet>
      <dgm:spPr/>
    </dgm:pt>
    <dgm:pt modelId="{DB5F0814-E17E-4517-8617-D1E1D107107B}" type="pres">
      <dgm:prSet presAssocID="{9DBE3DB0-DF99-41AE-8935-BF207A16023C}" presName="rootComposite" presStyleCnt="0"/>
      <dgm:spPr/>
    </dgm:pt>
    <dgm:pt modelId="{0728CA9D-4891-4D05-B90C-41118D1F108B}" type="pres">
      <dgm:prSet presAssocID="{9DBE3DB0-DF99-41AE-8935-BF207A16023C}" presName="rootText" presStyleLbl="node2" presStyleIdx="0" presStyleCnt="8">
        <dgm:presLayoutVars>
          <dgm:chPref val="3"/>
        </dgm:presLayoutVars>
      </dgm:prSet>
      <dgm:spPr/>
    </dgm:pt>
    <dgm:pt modelId="{1796CA34-8664-4DA6-8A55-9DA3C5EE1030}" type="pres">
      <dgm:prSet presAssocID="{9DBE3DB0-DF99-41AE-8935-BF207A16023C}" presName="rootConnector" presStyleLbl="node2" presStyleIdx="0" presStyleCnt="8"/>
      <dgm:spPr/>
    </dgm:pt>
    <dgm:pt modelId="{2A86EFB0-EE1B-4F7B-BA63-95304028821B}" type="pres">
      <dgm:prSet presAssocID="{9DBE3DB0-DF99-41AE-8935-BF207A16023C}" presName="hierChild4" presStyleCnt="0"/>
      <dgm:spPr/>
    </dgm:pt>
    <dgm:pt modelId="{5FA080C1-A7F5-48C0-8241-2ADA237D244F}" type="pres">
      <dgm:prSet presAssocID="{36971C48-EC2A-4850-B842-960EEBE75EE1}" presName="Name37" presStyleLbl="parChTrans1D3" presStyleIdx="0" presStyleCnt="16"/>
      <dgm:spPr/>
    </dgm:pt>
    <dgm:pt modelId="{B898E310-98E7-4C34-A2FE-9F0896F87CA2}" type="pres">
      <dgm:prSet presAssocID="{A90E68FD-A172-4647-A760-4872D51AEF7D}" presName="hierRoot2" presStyleCnt="0">
        <dgm:presLayoutVars>
          <dgm:hierBranch val="init"/>
        </dgm:presLayoutVars>
      </dgm:prSet>
      <dgm:spPr/>
    </dgm:pt>
    <dgm:pt modelId="{1F4E70CE-A497-4703-8442-5B6687C4FC4B}" type="pres">
      <dgm:prSet presAssocID="{A90E68FD-A172-4647-A760-4872D51AEF7D}" presName="rootComposite" presStyleCnt="0"/>
      <dgm:spPr/>
    </dgm:pt>
    <dgm:pt modelId="{77103BFF-602D-4C3E-A1F2-BB166B9657AF}" type="pres">
      <dgm:prSet presAssocID="{A90E68FD-A172-4647-A760-4872D51AEF7D}" presName="rootText" presStyleLbl="node3" presStyleIdx="0" presStyleCnt="16">
        <dgm:presLayoutVars>
          <dgm:chPref val="3"/>
        </dgm:presLayoutVars>
      </dgm:prSet>
      <dgm:spPr/>
    </dgm:pt>
    <dgm:pt modelId="{1D85EA26-CB72-4639-B82C-D96C597178E3}" type="pres">
      <dgm:prSet presAssocID="{A90E68FD-A172-4647-A760-4872D51AEF7D}" presName="rootConnector" presStyleLbl="node3" presStyleIdx="0" presStyleCnt="16"/>
      <dgm:spPr/>
    </dgm:pt>
    <dgm:pt modelId="{00E4E481-BD03-48B6-9E49-BEF127BE6C9F}" type="pres">
      <dgm:prSet presAssocID="{A90E68FD-A172-4647-A760-4872D51AEF7D}" presName="hierChild4" presStyleCnt="0"/>
      <dgm:spPr/>
    </dgm:pt>
    <dgm:pt modelId="{6B515110-1919-4B47-80C4-7E9699C19E0A}" type="pres">
      <dgm:prSet presAssocID="{A90E68FD-A172-4647-A760-4872D51AEF7D}" presName="hierChild5" presStyleCnt="0"/>
      <dgm:spPr/>
    </dgm:pt>
    <dgm:pt modelId="{5BCBA760-CA50-41C1-AEE7-5E17C1E287A5}" type="pres">
      <dgm:prSet presAssocID="{9852E3F6-4595-448D-90C2-3C0B8B526D98}" presName="Name37" presStyleLbl="parChTrans1D3" presStyleIdx="1" presStyleCnt="16"/>
      <dgm:spPr/>
    </dgm:pt>
    <dgm:pt modelId="{8F312666-5EF6-46C8-B11D-DDB86EE5CD2D}" type="pres">
      <dgm:prSet presAssocID="{72679C4D-8528-4365-A766-FF77E1F85275}" presName="hierRoot2" presStyleCnt="0">
        <dgm:presLayoutVars>
          <dgm:hierBranch val="init"/>
        </dgm:presLayoutVars>
      </dgm:prSet>
      <dgm:spPr/>
    </dgm:pt>
    <dgm:pt modelId="{B6785157-0539-47F5-BC0B-64945CF998E7}" type="pres">
      <dgm:prSet presAssocID="{72679C4D-8528-4365-A766-FF77E1F85275}" presName="rootComposite" presStyleCnt="0"/>
      <dgm:spPr/>
    </dgm:pt>
    <dgm:pt modelId="{2AC9F0C9-B818-438E-8C82-F0992FCE62F8}" type="pres">
      <dgm:prSet presAssocID="{72679C4D-8528-4365-A766-FF77E1F85275}" presName="rootText" presStyleLbl="node3" presStyleIdx="1" presStyleCnt="16">
        <dgm:presLayoutVars>
          <dgm:chPref val="3"/>
        </dgm:presLayoutVars>
      </dgm:prSet>
      <dgm:spPr/>
    </dgm:pt>
    <dgm:pt modelId="{CF333386-BE04-44FE-B8BA-20934B202501}" type="pres">
      <dgm:prSet presAssocID="{72679C4D-8528-4365-A766-FF77E1F85275}" presName="rootConnector" presStyleLbl="node3" presStyleIdx="1" presStyleCnt="16"/>
      <dgm:spPr/>
    </dgm:pt>
    <dgm:pt modelId="{3EBC7465-C35E-4608-9659-32778B3B4D1F}" type="pres">
      <dgm:prSet presAssocID="{72679C4D-8528-4365-A766-FF77E1F85275}" presName="hierChild4" presStyleCnt="0"/>
      <dgm:spPr/>
    </dgm:pt>
    <dgm:pt modelId="{84FE4A0D-3B44-4D68-AAFC-38F286A000AE}" type="pres">
      <dgm:prSet presAssocID="{72679C4D-8528-4365-A766-FF77E1F85275}" presName="hierChild5" presStyleCnt="0"/>
      <dgm:spPr/>
    </dgm:pt>
    <dgm:pt modelId="{95095E2F-9BBF-4687-8563-8918F69DFE89}" type="pres">
      <dgm:prSet presAssocID="{593EA4AE-D3B3-42E1-9441-4077CF04BA10}" presName="Name37" presStyleLbl="parChTrans1D3" presStyleIdx="2" presStyleCnt="16"/>
      <dgm:spPr/>
    </dgm:pt>
    <dgm:pt modelId="{41CB142E-E7B3-4384-B8FC-362B9E8060CD}" type="pres">
      <dgm:prSet presAssocID="{6A38DD52-AE0D-4BDC-AD19-A7D91D175F0F}" presName="hierRoot2" presStyleCnt="0">
        <dgm:presLayoutVars>
          <dgm:hierBranch val="init"/>
        </dgm:presLayoutVars>
      </dgm:prSet>
      <dgm:spPr/>
    </dgm:pt>
    <dgm:pt modelId="{F8258EC8-3019-45B3-ABEB-7661E2F9FF8F}" type="pres">
      <dgm:prSet presAssocID="{6A38DD52-AE0D-4BDC-AD19-A7D91D175F0F}" presName="rootComposite" presStyleCnt="0"/>
      <dgm:spPr/>
    </dgm:pt>
    <dgm:pt modelId="{E36A1823-37CC-49DA-A66A-10567BE3A84A}" type="pres">
      <dgm:prSet presAssocID="{6A38DD52-AE0D-4BDC-AD19-A7D91D175F0F}" presName="rootText" presStyleLbl="node3" presStyleIdx="2" presStyleCnt="16">
        <dgm:presLayoutVars>
          <dgm:chPref val="3"/>
        </dgm:presLayoutVars>
      </dgm:prSet>
      <dgm:spPr/>
    </dgm:pt>
    <dgm:pt modelId="{ACA6856F-EAB0-4564-AE9B-CF910F51C296}" type="pres">
      <dgm:prSet presAssocID="{6A38DD52-AE0D-4BDC-AD19-A7D91D175F0F}" presName="rootConnector" presStyleLbl="node3" presStyleIdx="2" presStyleCnt="16"/>
      <dgm:spPr/>
    </dgm:pt>
    <dgm:pt modelId="{877C1574-92B1-489C-BD29-E730A26288F6}" type="pres">
      <dgm:prSet presAssocID="{6A38DD52-AE0D-4BDC-AD19-A7D91D175F0F}" presName="hierChild4" presStyleCnt="0"/>
      <dgm:spPr/>
    </dgm:pt>
    <dgm:pt modelId="{14460560-FE8E-4FEC-8044-5E5A0DFF6185}" type="pres">
      <dgm:prSet presAssocID="{6A38DD52-AE0D-4BDC-AD19-A7D91D175F0F}" presName="hierChild5" presStyleCnt="0"/>
      <dgm:spPr/>
    </dgm:pt>
    <dgm:pt modelId="{D44736ED-7674-40A0-9A96-A415B6682C98}" type="pres">
      <dgm:prSet presAssocID="{9DBE3DB0-DF99-41AE-8935-BF207A16023C}" presName="hierChild5" presStyleCnt="0"/>
      <dgm:spPr/>
    </dgm:pt>
    <dgm:pt modelId="{1D6BFD1C-5808-484F-B22C-4D0C4A3B9F7D}" type="pres">
      <dgm:prSet presAssocID="{A7323AE9-11BE-443D-8C92-443EAE00B553}" presName="Name37" presStyleLbl="parChTrans1D2" presStyleIdx="1" presStyleCnt="8"/>
      <dgm:spPr/>
    </dgm:pt>
    <dgm:pt modelId="{9E54483F-22E1-43DD-A3CD-9C6EAC5DE8EA}" type="pres">
      <dgm:prSet presAssocID="{7F79ABD9-6E27-4DD9-ACDF-DAAD3B634967}" presName="hierRoot2" presStyleCnt="0">
        <dgm:presLayoutVars>
          <dgm:hierBranch val="init"/>
        </dgm:presLayoutVars>
      </dgm:prSet>
      <dgm:spPr/>
    </dgm:pt>
    <dgm:pt modelId="{9651D151-19D0-4699-AFDD-A806F455FD7B}" type="pres">
      <dgm:prSet presAssocID="{7F79ABD9-6E27-4DD9-ACDF-DAAD3B634967}" presName="rootComposite" presStyleCnt="0"/>
      <dgm:spPr/>
    </dgm:pt>
    <dgm:pt modelId="{5C79B4BA-94B9-4BFB-831B-ECD785D185F7}" type="pres">
      <dgm:prSet presAssocID="{7F79ABD9-6E27-4DD9-ACDF-DAAD3B634967}" presName="rootText" presStyleLbl="node2" presStyleIdx="1" presStyleCnt="8">
        <dgm:presLayoutVars>
          <dgm:chPref val="3"/>
        </dgm:presLayoutVars>
      </dgm:prSet>
      <dgm:spPr/>
    </dgm:pt>
    <dgm:pt modelId="{7F7FB052-7164-4617-851E-15F2F591DD93}" type="pres">
      <dgm:prSet presAssocID="{7F79ABD9-6E27-4DD9-ACDF-DAAD3B634967}" presName="rootConnector" presStyleLbl="node2" presStyleIdx="1" presStyleCnt="8"/>
      <dgm:spPr/>
    </dgm:pt>
    <dgm:pt modelId="{668B71AC-CA6C-4175-9211-89658388666C}" type="pres">
      <dgm:prSet presAssocID="{7F79ABD9-6E27-4DD9-ACDF-DAAD3B634967}" presName="hierChild4" presStyleCnt="0"/>
      <dgm:spPr/>
    </dgm:pt>
    <dgm:pt modelId="{46903C91-C30E-4829-9272-A94D118D6507}" type="pres">
      <dgm:prSet presAssocID="{FC36496D-0CEC-4638-8952-9B504F3C27ED}" presName="Name37" presStyleLbl="parChTrans1D3" presStyleIdx="3" presStyleCnt="16"/>
      <dgm:spPr/>
    </dgm:pt>
    <dgm:pt modelId="{47311BF1-8D62-4478-BEE0-88C89D5ACBC5}" type="pres">
      <dgm:prSet presAssocID="{7E00E99A-A2F3-4B6C-8156-4A0D505B0DE8}" presName="hierRoot2" presStyleCnt="0">
        <dgm:presLayoutVars>
          <dgm:hierBranch val="init"/>
        </dgm:presLayoutVars>
      </dgm:prSet>
      <dgm:spPr/>
    </dgm:pt>
    <dgm:pt modelId="{CE01C8C0-AB20-42B0-BD9C-485B91535003}" type="pres">
      <dgm:prSet presAssocID="{7E00E99A-A2F3-4B6C-8156-4A0D505B0DE8}" presName="rootComposite" presStyleCnt="0"/>
      <dgm:spPr/>
    </dgm:pt>
    <dgm:pt modelId="{483D97CC-CCEB-4B61-B4F2-0F1CF35E9C40}" type="pres">
      <dgm:prSet presAssocID="{7E00E99A-A2F3-4B6C-8156-4A0D505B0DE8}" presName="rootText" presStyleLbl="node3" presStyleIdx="3" presStyleCnt="16">
        <dgm:presLayoutVars>
          <dgm:chPref val="3"/>
        </dgm:presLayoutVars>
      </dgm:prSet>
      <dgm:spPr/>
    </dgm:pt>
    <dgm:pt modelId="{E6472FD3-0772-401D-B8E6-0017C553146F}" type="pres">
      <dgm:prSet presAssocID="{7E00E99A-A2F3-4B6C-8156-4A0D505B0DE8}" presName="rootConnector" presStyleLbl="node3" presStyleIdx="3" presStyleCnt="16"/>
      <dgm:spPr/>
    </dgm:pt>
    <dgm:pt modelId="{D7E2D225-5039-44CC-B5DB-B2B2BCA3BADA}" type="pres">
      <dgm:prSet presAssocID="{7E00E99A-A2F3-4B6C-8156-4A0D505B0DE8}" presName="hierChild4" presStyleCnt="0"/>
      <dgm:spPr/>
    </dgm:pt>
    <dgm:pt modelId="{CA447024-0FDA-4DBE-88EB-5980CF635127}" type="pres">
      <dgm:prSet presAssocID="{7E00E99A-A2F3-4B6C-8156-4A0D505B0DE8}" presName="hierChild5" presStyleCnt="0"/>
      <dgm:spPr/>
    </dgm:pt>
    <dgm:pt modelId="{76137DD0-9C3D-4DB6-B5FF-D1251BFDA1B8}" type="pres">
      <dgm:prSet presAssocID="{7F79ABD9-6E27-4DD9-ACDF-DAAD3B634967}" presName="hierChild5" presStyleCnt="0"/>
      <dgm:spPr/>
    </dgm:pt>
    <dgm:pt modelId="{2EF27406-829F-490C-91E3-BE847638A5C0}" type="pres">
      <dgm:prSet presAssocID="{8E58ACDA-32B0-4AD2-8009-FA7371AE978A}" presName="Name37" presStyleLbl="parChTrans1D2" presStyleIdx="2" presStyleCnt="8"/>
      <dgm:spPr/>
    </dgm:pt>
    <dgm:pt modelId="{254EF688-3424-4B5F-9E3D-726ABECDC552}" type="pres">
      <dgm:prSet presAssocID="{4F9FA4DD-D805-4851-9EEA-D233784F55E3}" presName="hierRoot2" presStyleCnt="0">
        <dgm:presLayoutVars>
          <dgm:hierBranch val="init"/>
        </dgm:presLayoutVars>
      </dgm:prSet>
      <dgm:spPr/>
    </dgm:pt>
    <dgm:pt modelId="{021EC44A-7256-439A-8325-C9E8AC35AD07}" type="pres">
      <dgm:prSet presAssocID="{4F9FA4DD-D805-4851-9EEA-D233784F55E3}" presName="rootComposite" presStyleCnt="0"/>
      <dgm:spPr/>
    </dgm:pt>
    <dgm:pt modelId="{7D13D5FC-E7CC-45C4-8906-BB005A65C3DB}" type="pres">
      <dgm:prSet presAssocID="{4F9FA4DD-D805-4851-9EEA-D233784F55E3}" presName="rootText" presStyleLbl="node2" presStyleIdx="2" presStyleCnt="8">
        <dgm:presLayoutVars>
          <dgm:chPref val="3"/>
        </dgm:presLayoutVars>
      </dgm:prSet>
      <dgm:spPr/>
    </dgm:pt>
    <dgm:pt modelId="{93946E67-7975-441C-A028-8D8DDDD3BB7D}" type="pres">
      <dgm:prSet presAssocID="{4F9FA4DD-D805-4851-9EEA-D233784F55E3}" presName="rootConnector" presStyleLbl="node2" presStyleIdx="2" presStyleCnt="8"/>
      <dgm:spPr/>
    </dgm:pt>
    <dgm:pt modelId="{D77C9AEE-70BE-4F04-ACF9-174BE7BAEFA5}" type="pres">
      <dgm:prSet presAssocID="{4F9FA4DD-D805-4851-9EEA-D233784F55E3}" presName="hierChild4" presStyleCnt="0"/>
      <dgm:spPr/>
    </dgm:pt>
    <dgm:pt modelId="{848C6EAE-BAAE-4176-8549-6323E80D5986}" type="pres">
      <dgm:prSet presAssocID="{8B126EFE-D395-4002-838C-AEAC63D1F68B}" presName="Name37" presStyleLbl="parChTrans1D3" presStyleIdx="4" presStyleCnt="16"/>
      <dgm:spPr/>
    </dgm:pt>
    <dgm:pt modelId="{73F52B8C-9A86-4B7C-918F-96E3F8EFB1D9}" type="pres">
      <dgm:prSet presAssocID="{57FA1D8C-5A3C-4E6B-A4FF-B001C5C69958}" presName="hierRoot2" presStyleCnt="0">
        <dgm:presLayoutVars>
          <dgm:hierBranch val="init"/>
        </dgm:presLayoutVars>
      </dgm:prSet>
      <dgm:spPr/>
    </dgm:pt>
    <dgm:pt modelId="{C9D58C34-D159-4EDB-9BAE-35D7C0E65EFA}" type="pres">
      <dgm:prSet presAssocID="{57FA1D8C-5A3C-4E6B-A4FF-B001C5C69958}" presName="rootComposite" presStyleCnt="0"/>
      <dgm:spPr/>
    </dgm:pt>
    <dgm:pt modelId="{A5801E8D-34E2-45B9-A5F1-FEE778B248CB}" type="pres">
      <dgm:prSet presAssocID="{57FA1D8C-5A3C-4E6B-A4FF-B001C5C69958}" presName="rootText" presStyleLbl="node3" presStyleIdx="4" presStyleCnt="16">
        <dgm:presLayoutVars>
          <dgm:chPref val="3"/>
        </dgm:presLayoutVars>
      </dgm:prSet>
      <dgm:spPr/>
    </dgm:pt>
    <dgm:pt modelId="{D00066D0-1D8E-456A-9CD2-786EFFF922A7}" type="pres">
      <dgm:prSet presAssocID="{57FA1D8C-5A3C-4E6B-A4FF-B001C5C69958}" presName="rootConnector" presStyleLbl="node3" presStyleIdx="4" presStyleCnt="16"/>
      <dgm:spPr/>
    </dgm:pt>
    <dgm:pt modelId="{16BCD6FE-82D3-4081-88F6-CFD9692B323A}" type="pres">
      <dgm:prSet presAssocID="{57FA1D8C-5A3C-4E6B-A4FF-B001C5C69958}" presName="hierChild4" presStyleCnt="0"/>
      <dgm:spPr/>
    </dgm:pt>
    <dgm:pt modelId="{60DE8502-31E6-4710-81BA-90CD60133333}" type="pres">
      <dgm:prSet presAssocID="{57FA1D8C-5A3C-4E6B-A4FF-B001C5C69958}" presName="hierChild5" presStyleCnt="0"/>
      <dgm:spPr/>
    </dgm:pt>
    <dgm:pt modelId="{EC5C548E-A5C2-463A-95C6-6ED6F5D680EC}" type="pres">
      <dgm:prSet presAssocID="{E99BF5DD-F29C-4355-85E3-9300651E0B25}" presName="Name37" presStyleLbl="parChTrans1D3" presStyleIdx="5" presStyleCnt="16"/>
      <dgm:spPr/>
    </dgm:pt>
    <dgm:pt modelId="{94895D18-7BB8-4A54-B487-833089A84FD0}" type="pres">
      <dgm:prSet presAssocID="{84B224F1-7186-41D3-9FA3-2F887AC19C02}" presName="hierRoot2" presStyleCnt="0">
        <dgm:presLayoutVars>
          <dgm:hierBranch val="init"/>
        </dgm:presLayoutVars>
      </dgm:prSet>
      <dgm:spPr/>
    </dgm:pt>
    <dgm:pt modelId="{69B9F30D-1929-4216-9A0B-00C6669B64BB}" type="pres">
      <dgm:prSet presAssocID="{84B224F1-7186-41D3-9FA3-2F887AC19C02}" presName="rootComposite" presStyleCnt="0"/>
      <dgm:spPr/>
    </dgm:pt>
    <dgm:pt modelId="{C70E8E56-2F61-48EC-A66C-CB9DA64190D6}" type="pres">
      <dgm:prSet presAssocID="{84B224F1-7186-41D3-9FA3-2F887AC19C02}" presName="rootText" presStyleLbl="node3" presStyleIdx="5" presStyleCnt="16">
        <dgm:presLayoutVars>
          <dgm:chPref val="3"/>
        </dgm:presLayoutVars>
      </dgm:prSet>
      <dgm:spPr/>
    </dgm:pt>
    <dgm:pt modelId="{ADCF86FF-7E48-4D17-AABD-65C5FA502372}" type="pres">
      <dgm:prSet presAssocID="{84B224F1-7186-41D3-9FA3-2F887AC19C02}" presName="rootConnector" presStyleLbl="node3" presStyleIdx="5" presStyleCnt="16"/>
      <dgm:spPr/>
    </dgm:pt>
    <dgm:pt modelId="{9FF42CC2-9BB2-4333-95E3-9A50E98BD669}" type="pres">
      <dgm:prSet presAssocID="{84B224F1-7186-41D3-9FA3-2F887AC19C02}" presName="hierChild4" presStyleCnt="0"/>
      <dgm:spPr/>
    </dgm:pt>
    <dgm:pt modelId="{E639CD54-EE7C-4D10-99F0-C40EB483791B}" type="pres">
      <dgm:prSet presAssocID="{84B224F1-7186-41D3-9FA3-2F887AC19C02}" presName="hierChild5" presStyleCnt="0"/>
      <dgm:spPr/>
    </dgm:pt>
    <dgm:pt modelId="{157BC8AA-7316-4E85-A040-B1C4E0B08B29}" type="pres">
      <dgm:prSet presAssocID="{2E8B271F-28F8-4A11-A2F5-FF760E181827}" presName="Name37" presStyleLbl="parChTrans1D3" presStyleIdx="6" presStyleCnt="16"/>
      <dgm:spPr/>
    </dgm:pt>
    <dgm:pt modelId="{B01ABD99-1ADD-4CC5-870E-1EF6D5585808}" type="pres">
      <dgm:prSet presAssocID="{D7E1CBEB-1719-46F6-AFA9-D6329B8FAF02}" presName="hierRoot2" presStyleCnt="0">
        <dgm:presLayoutVars>
          <dgm:hierBranch val="init"/>
        </dgm:presLayoutVars>
      </dgm:prSet>
      <dgm:spPr/>
    </dgm:pt>
    <dgm:pt modelId="{CD4FA74A-ADE3-4082-8E8A-DFE40A7A7657}" type="pres">
      <dgm:prSet presAssocID="{D7E1CBEB-1719-46F6-AFA9-D6329B8FAF02}" presName="rootComposite" presStyleCnt="0"/>
      <dgm:spPr/>
    </dgm:pt>
    <dgm:pt modelId="{800090E6-F52D-4634-A012-EA3DCFF6367E}" type="pres">
      <dgm:prSet presAssocID="{D7E1CBEB-1719-46F6-AFA9-D6329B8FAF02}" presName="rootText" presStyleLbl="node3" presStyleIdx="6" presStyleCnt="16">
        <dgm:presLayoutVars>
          <dgm:chPref val="3"/>
        </dgm:presLayoutVars>
      </dgm:prSet>
      <dgm:spPr/>
    </dgm:pt>
    <dgm:pt modelId="{17A65B94-C599-4627-84ED-388562D5229C}" type="pres">
      <dgm:prSet presAssocID="{D7E1CBEB-1719-46F6-AFA9-D6329B8FAF02}" presName="rootConnector" presStyleLbl="node3" presStyleIdx="6" presStyleCnt="16"/>
      <dgm:spPr/>
    </dgm:pt>
    <dgm:pt modelId="{89FF9015-288A-4387-BDF9-1D1858652FDB}" type="pres">
      <dgm:prSet presAssocID="{D7E1CBEB-1719-46F6-AFA9-D6329B8FAF02}" presName="hierChild4" presStyleCnt="0"/>
      <dgm:spPr/>
    </dgm:pt>
    <dgm:pt modelId="{46B0E59F-0C5B-4B0A-86B5-79B664B75144}" type="pres">
      <dgm:prSet presAssocID="{D7E1CBEB-1719-46F6-AFA9-D6329B8FAF02}" presName="hierChild5" presStyleCnt="0"/>
      <dgm:spPr/>
    </dgm:pt>
    <dgm:pt modelId="{6144907D-504D-40AE-8A3C-12C71AF038A0}" type="pres">
      <dgm:prSet presAssocID="{4F9FA4DD-D805-4851-9EEA-D233784F55E3}" presName="hierChild5" presStyleCnt="0"/>
      <dgm:spPr/>
    </dgm:pt>
    <dgm:pt modelId="{ECF29454-4DBF-43D9-B44A-F4CECA9572D1}" type="pres">
      <dgm:prSet presAssocID="{E4F90239-2F32-4254-92A3-68329E8A2904}" presName="Name37" presStyleLbl="parChTrans1D2" presStyleIdx="3" presStyleCnt="8"/>
      <dgm:spPr/>
    </dgm:pt>
    <dgm:pt modelId="{AFB0734F-1A23-4149-9D26-29C313294B98}" type="pres">
      <dgm:prSet presAssocID="{D7E2132B-6D07-4364-A984-EBC251DD378C}" presName="hierRoot2" presStyleCnt="0">
        <dgm:presLayoutVars>
          <dgm:hierBranch val="init"/>
        </dgm:presLayoutVars>
      </dgm:prSet>
      <dgm:spPr/>
    </dgm:pt>
    <dgm:pt modelId="{3107343F-C128-4483-8D6A-B088E5F90D04}" type="pres">
      <dgm:prSet presAssocID="{D7E2132B-6D07-4364-A984-EBC251DD378C}" presName="rootComposite" presStyleCnt="0"/>
      <dgm:spPr/>
    </dgm:pt>
    <dgm:pt modelId="{F63A391A-DC6E-4370-9480-18C94006AF32}" type="pres">
      <dgm:prSet presAssocID="{D7E2132B-6D07-4364-A984-EBC251DD378C}" presName="rootText" presStyleLbl="node2" presStyleIdx="3" presStyleCnt="8">
        <dgm:presLayoutVars>
          <dgm:chPref val="3"/>
        </dgm:presLayoutVars>
      </dgm:prSet>
      <dgm:spPr/>
    </dgm:pt>
    <dgm:pt modelId="{B8777F07-86E9-403F-8168-404FBF7CA553}" type="pres">
      <dgm:prSet presAssocID="{D7E2132B-6D07-4364-A984-EBC251DD378C}" presName="rootConnector" presStyleLbl="node2" presStyleIdx="3" presStyleCnt="8"/>
      <dgm:spPr/>
    </dgm:pt>
    <dgm:pt modelId="{1BA61732-0B2B-4335-BF21-43F3D108A3CC}" type="pres">
      <dgm:prSet presAssocID="{D7E2132B-6D07-4364-A984-EBC251DD378C}" presName="hierChild4" presStyleCnt="0"/>
      <dgm:spPr/>
    </dgm:pt>
    <dgm:pt modelId="{F6C83821-43AD-4E02-91F6-06A894589821}" type="pres">
      <dgm:prSet presAssocID="{D90B0126-DF36-4C72-9925-9E9B806075B0}" presName="Name37" presStyleLbl="parChTrans1D3" presStyleIdx="7" presStyleCnt="16"/>
      <dgm:spPr/>
    </dgm:pt>
    <dgm:pt modelId="{7EDEEF2F-464C-4E17-9A40-6334088333CA}" type="pres">
      <dgm:prSet presAssocID="{A23B3BF2-89A3-40A1-B448-71E918FF7BA4}" presName="hierRoot2" presStyleCnt="0">
        <dgm:presLayoutVars>
          <dgm:hierBranch val="init"/>
        </dgm:presLayoutVars>
      </dgm:prSet>
      <dgm:spPr/>
    </dgm:pt>
    <dgm:pt modelId="{8DE21210-5ABE-4E47-A6FE-2844E4552F05}" type="pres">
      <dgm:prSet presAssocID="{A23B3BF2-89A3-40A1-B448-71E918FF7BA4}" presName="rootComposite" presStyleCnt="0"/>
      <dgm:spPr/>
    </dgm:pt>
    <dgm:pt modelId="{69EA0F46-0C0B-4F8C-B44E-C4C8DE06E09A}" type="pres">
      <dgm:prSet presAssocID="{A23B3BF2-89A3-40A1-B448-71E918FF7BA4}" presName="rootText" presStyleLbl="node3" presStyleIdx="7" presStyleCnt="16">
        <dgm:presLayoutVars>
          <dgm:chPref val="3"/>
        </dgm:presLayoutVars>
      </dgm:prSet>
      <dgm:spPr/>
    </dgm:pt>
    <dgm:pt modelId="{82E876BC-272A-4C3B-91C6-CE1EA8F5374B}" type="pres">
      <dgm:prSet presAssocID="{A23B3BF2-89A3-40A1-B448-71E918FF7BA4}" presName="rootConnector" presStyleLbl="node3" presStyleIdx="7" presStyleCnt="16"/>
      <dgm:spPr/>
    </dgm:pt>
    <dgm:pt modelId="{2ECFF99D-16FC-4E66-BBD9-931605DDD0DD}" type="pres">
      <dgm:prSet presAssocID="{A23B3BF2-89A3-40A1-B448-71E918FF7BA4}" presName="hierChild4" presStyleCnt="0"/>
      <dgm:spPr/>
    </dgm:pt>
    <dgm:pt modelId="{E300A1FF-11E3-483D-A3A8-E85C0830F876}" type="pres">
      <dgm:prSet presAssocID="{A23B3BF2-89A3-40A1-B448-71E918FF7BA4}" presName="hierChild5" presStyleCnt="0"/>
      <dgm:spPr/>
    </dgm:pt>
    <dgm:pt modelId="{137E4689-86E8-41F1-BD20-15EFBDC0581B}" type="pres">
      <dgm:prSet presAssocID="{D7E2132B-6D07-4364-A984-EBC251DD378C}" presName="hierChild5" presStyleCnt="0"/>
      <dgm:spPr/>
    </dgm:pt>
    <dgm:pt modelId="{F577A8A5-1529-4228-ABF3-3F3EF59CA064}" type="pres">
      <dgm:prSet presAssocID="{7BE04A03-EB01-45F0-AFCC-45D5CC31C930}" presName="Name37" presStyleLbl="parChTrans1D2" presStyleIdx="4" presStyleCnt="8"/>
      <dgm:spPr/>
    </dgm:pt>
    <dgm:pt modelId="{3951B111-105B-4399-8408-7F08A5623B4F}" type="pres">
      <dgm:prSet presAssocID="{E75E3A86-A06E-4FA5-92D0-4E772B78C735}" presName="hierRoot2" presStyleCnt="0">
        <dgm:presLayoutVars>
          <dgm:hierBranch val="init"/>
        </dgm:presLayoutVars>
      </dgm:prSet>
      <dgm:spPr/>
    </dgm:pt>
    <dgm:pt modelId="{8DCDDA98-FA69-4C79-A157-81DF6E7A410A}" type="pres">
      <dgm:prSet presAssocID="{E75E3A86-A06E-4FA5-92D0-4E772B78C735}" presName="rootComposite" presStyleCnt="0"/>
      <dgm:spPr/>
    </dgm:pt>
    <dgm:pt modelId="{1E880AA8-E00D-4505-BCB6-1E63DF8FFF68}" type="pres">
      <dgm:prSet presAssocID="{E75E3A86-A06E-4FA5-92D0-4E772B78C735}" presName="rootText" presStyleLbl="node2" presStyleIdx="4" presStyleCnt="8">
        <dgm:presLayoutVars>
          <dgm:chPref val="3"/>
        </dgm:presLayoutVars>
      </dgm:prSet>
      <dgm:spPr/>
    </dgm:pt>
    <dgm:pt modelId="{24DFBB20-9354-4E45-951B-16927DA1DCAE}" type="pres">
      <dgm:prSet presAssocID="{E75E3A86-A06E-4FA5-92D0-4E772B78C735}" presName="rootConnector" presStyleLbl="node2" presStyleIdx="4" presStyleCnt="8"/>
      <dgm:spPr/>
    </dgm:pt>
    <dgm:pt modelId="{E60A2ACB-A5E8-40DA-95E9-A58F83A8FB76}" type="pres">
      <dgm:prSet presAssocID="{E75E3A86-A06E-4FA5-92D0-4E772B78C735}" presName="hierChild4" presStyleCnt="0"/>
      <dgm:spPr/>
    </dgm:pt>
    <dgm:pt modelId="{FC0148F5-C1FB-41EB-93DA-77B81F14E496}" type="pres">
      <dgm:prSet presAssocID="{5C62E137-DDDD-4D17-B78A-3001BF2AAD0B}" presName="Name37" presStyleLbl="parChTrans1D3" presStyleIdx="8" presStyleCnt="16"/>
      <dgm:spPr/>
    </dgm:pt>
    <dgm:pt modelId="{27FC80AA-CE5A-41E5-A68F-22EF2BB5838E}" type="pres">
      <dgm:prSet presAssocID="{B5B3DE85-34D1-4057-99EA-61B8617BFDE3}" presName="hierRoot2" presStyleCnt="0">
        <dgm:presLayoutVars>
          <dgm:hierBranch val="init"/>
        </dgm:presLayoutVars>
      </dgm:prSet>
      <dgm:spPr/>
    </dgm:pt>
    <dgm:pt modelId="{5A9C3AA9-7A12-4C74-AD33-D6B10775B5FB}" type="pres">
      <dgm:prSet presAssocID="{B5B3DE85-34D1-4057-99EA-61B8617BFDE3}" presName="rootComposite" presStyleCnt="0"/>
      <dgm:spPr/>
    </dgm:pt>
    <dgm:pt modelId="{F5316F4D-43C6-4B4F-AAF9-30A17A882983}" type="pres">
      <dgm:prSet presAssocID="{B5B3DE85-34D1-4057-99EA-61B8617BFDE3}" presName="rootText" presStyleLbl="node3" presStyleIdx="8" presStyleCnt="16">
        <dgm:presLayoutVars>
          <dgm:chPref val="3"/>
        </dgm:presLayoutVars>
      </dgm:prSet>
      <dgm:spPr/>
    </dgm:pt>
    <dgm:pt modelId="{8C7EE7BD-1980-4FD4-828F-D47279BB76EB}" type="pres">
      <dgm:prSet presAssocID="{B5B3DE85-34D1-4057-99EA-61B8617BFDE3}" presName="rootConnector" presStyleLbl="node3" presStyleIdx="8" presStyleCnt="16"/>
      <dgm:spPr/>
    </dgm:pt>
    <dgm:pt modelId="{2F4D35AC-6CDB-4CE2-83B9-B20A4EA82298}" type="pres">
      <dgm:prSet presAssocID="{B5B3DE85-34D1-4057-99EA-61B8617BFDE3}" presName="hierChild4" presStyleCnt="0"/>
      <dgm:spPr/>
    </dgm:pt>
    <dgm:pt modelId="{18666DB2-5E09-4CCF-93FA-3CD2B57F447A}" type="pres">
      <dgm:prSet presAssocID="{B5B3DE85-34D1-4057-99EA-61B8617BFDE3}" presName="hierChild5" presStyleCnt="0"/>
      <dgm:spPr/>
    </dgm:pt>
    <dgm:pt modelId="{36A48009-994C-4FB3-8B72-4401691C66F0}" type="pres">
      <dgm:prSet presAssocID="{E75E3A86-A06E-4FA5-92D0-4E772B78C735}" presName="hierChild5" presStyleCnt="0"/>
      <dgm:spPr/>
    </dgm:pt>
    <dgm:pt modelId="{C6471FB0-2BAF-4EC2-8811-45A7EDE4D424}" type="pres">
      <dgm:prSet presAssocID="{75752D28-BC7F-4946-801B-597C7BF6EBB1}" presName="Name37" presStyleLbl="parChTrans1D2" presStyleIdx="5" presStyleCnt="8"/>
      <dgm:spPr/>
    </dgm:pt>
    <dgm:pt modelId="{41483D61-F06D-424B-93A1-F0AB524F8659}" type="pres">
      <dgm:prSet presAssocID="{C7F4BA80-BFD3-42B8-85EE-C680180F4137}" presName="hierRoot2" presStyleCnt="0">
        <dgm:presLayoutVars>
          <dgm:hierBranch val="init"/>
        </dgm:presLayoutVars>
      </dgm:prSet>
      <dgm:spPr/>
    </dgm:pt>
    <dgm:pt modelId="{E1F06473-6EBA-4A74-A51A-120DA8FFFC6C}" type="pres">
      <dgm:prSet presAssocID="{C7F4BA80-BFD3-42B8-85EE-C680180F4137}" presName="rootComposite" presStyleCnt="0"/>
      <dgm:spPr/>
    </dgm:pt>
    <dgm:pt modelId="{E9334CBB-B73E-4928-8242-1A8C00B219A5}" type="pres">
      <dgm:prSet presAssocID="{C7F4BA80-BFD3-42B8-85EE-C680180F4137}" presName="rootText" presStyleLbl="node2" presStyleIdx="5" presStyleCnt="8">
        <dgm:presLayoutVars>
          <dgm:chPref val="3"/>
        </dgm:presLayoutVars>
      </dgm:prSet>
      <dgm:spPr/>
    </dgm:pt>
    <dgm:pt modelId="{046AE4E1-FD29-4305-8D55-DC88E298DE91}" type="pres">
      <dgm:prSet presAssocID="{C7F4BA80-BFD3-42B8-85EE-C680180F4137}" presName="rootConnector" presStyleLbl="node2" presStyleIdx="5" presStyleCnt="8"/>
      <dgm:spPr/>
    </dgm:pt>
    <dgm:pt modelId="{4D8BBDB2-1529-4F09-A601-C9313880A6E1}" type="pres">
      <dgm:prSet presAssocID="{C7F4BA80-BFD3-42B8-85EE-C680180F4137}" presName="hierChild4" presStyleCnt="0"/>
      <dgm:spPr/>
    </dgm:pt>
    <dgm:pt modelId="{031FB8B2-BEEA-4721-B949-01BACF5E8B2F}" type="pres">
      <dgm:prSet presAssocID="{EE506D89-BB43-4C4C-85FF-69D7022FE712}" presName="Name37" presStyleLbl="parChTrans1D3" presStyleIdx="9" presStyleCnt="16"/>
      <dgm:spPr/>
    </dgm:pt>
    <dgm:pt modelId="{CB6DA7B1-6219-45E8-9610-71ECB15A1C87}" type="pres">
      <dgm:prSet presAssocID="{030B299A-2FE2-446C-BE30-5791E5FE4F33}" presName="hierRoot2" presStyleCnt="0">
        <dgm:presLayoutVars>
          <dgm:hierBranch val="init"/>
        </dgm:presLayoutVars>
      </dgm:prSet>
      <dgm:spPr/>
    </dgm:pt>
    <dgm:pt modelId="{292712CC-3C0A-41C3-A77C-FD55407549CA}" type="pres">
      <dgm:prSet presAssocID="{030B299A-2FE2-446C-BE30-5791E5FE4F33}" presName="rootComposite" presStyleCnt="0"/>
      <dgm:spPr/>
    </dgm:pt>
    <dgm:pt modelId="{D97B3E54-645B-485D-BB22-1CA83C39D871}" type="pres">
      <dgm:prSet presAssocID="{030B299A-2FE2-446C-BE30-5791E5FE4F33}" presName="rootText" presStyleLbl="node3" presStyleIdx="9" presStyleCnt="16">
        <dgm:presLayoutVars>
          <dgm:chPref val="3"/>
        </dgm:presLayoutVars>
      </dgm:prSet>
      <dgm:spPr/>
    </dgm:pt>
    <dgm:pt modelId="{E990F756-E636-45D0-8606-7D5C91A88C9C}" type="pres">
      <dgm:prSet presAssocID="{030B299A-2FE2-446C-BE30-5791E5FE4F33}" presName="rootConnector" presStyleLbl="node3" presStyleIdx="9" presStyleCnt="16"/>
      <dgm:spPr/>
    </dgm:pt>
    <dgm:pt modelId="{45C8856A-476A-4D35-B4AD-867D158D8FC6}" type="pres">
      <dgm:prSet presAssocID="{030B299A-2FE2-446C-BE30-5791E5FE4F33}" presName="hierChild4" presStyleCnt="0"/>
      <dgm:spPr/>
    </dgm:pt>
    <dgm:pt modelId="{49E9D1D1-DD7C-4D19-992B-EBB17CB8F2A5}" type="pres">
      <dgm:prSet presAssocID="{030B299A-2FE2-446C-BE30-5791E5FE4F33}" presName="hierChild5" presStyleCnt="0"/>
      <dgm:spPr/>
    </dgm:pt>
    <dgm:pt modelId="{89E3E507-3485-49F4-9348-E3866FF54AAB}" type="pres">
      <dgm:prSet presAssocID="{C7F4BA80-BFD3-42B8-85EE-C680180F4137}" presName="hierChild5" presStyleCnt="0"/>
      <dgm:spPr/>
    </dgm:pt>
    <dgm:pt modelId="{F9DCFA0D-E4B6-49B7-B7AB-0C5E2A5E700F}" type="pres">
      <dgm:prSet presAssocID="{78B056EE-165C-4E8B-942D-12CBE2861B1A}" presName="Name37" presStyleLbl="parChTrans1D2" presStyleIdx="6" presStyleCnt="8"/>
      <dgm:spPr/>
    </dgm:pt>
    <dgm:pt modelId="{147AA055-8CB3-4F31-81E3-30728D148A69}" type="pres">
      <dgm:prSet presAssocID="{9AC2041E-7D85-4BBC-881C-15A548BD26BF}" presName="hierRoot2" presStyleCnt="0">
        <dgm:presLayoutVars>
          <dgm:hierBranch val="init"/>
        </dgm:presLayoutVars>
      </dgm:prSet>
      <dgm:spPr/>
    </dgm:pt>
    <dgm:pt modelId="{F4F5F5CC-0E68-488F-96F8-047D9EAC9E24}" type="pres">
      <dgm:prSet presAssocID="{9AC2041E-7D85-4BBC-881C-15A548BD26BF}" presName="rootComposite" presStyleCnt="0"/>
      <dgm:spPr/>
    </dgm:pt>
    <dgm:pt modelId="{9BFBA439-943D-441D-9282-B13DC8278F2A}" type="pres">
      <dgm:prSet presAssocID="{9AC2041E-7D85-4BBC-881C-15A548BD26BF}" presName="rootText" presStyleLbl="node2" presStyleIdx="6" presStyleCnt="8">
        <dgm:presLayoutVars>
          <dgm:chPref val="3"/>
        </dgm:presLayoutVars>
      </dgm:prSet>
      <dgm:spPr/>
    </dgm:pt>
    <dgm:pt modelId="{6B3912EF-F975-4E08-9B19-DA1CB6E610CE}" type="pres">
      <dgm:prSet presAssocID="{9AC2041E-7D85-4BBC-881C-15A548BD26BF}" presName="rootConnector" presStyleLbl="node2" presStyleIdx="6" presStyleCnt="8"/>
      <dgm:spPr/>
    </dgm:pt>
    <dgm:pt modelId="{6628C7D4-4BD8-46B2-8A67-1D8ECDC8B449}" type="pres">
      <dgm:prSet presAssocID="{9AC2041E-7D85-4BBC-881C-15A548BD26BF}" presName="hierChild4" presStyleCnt="0"/>
      <dgm:spPr/>
    </dgm:pt>
    <dgm:pt modelId="{8E92BD25-3A35-476A-8F19-C0EA0EEA0141}" type="pres">
      <dgm:prSet presAssocID="{D7E16BAF-A9F1-4BC9-9BB3-453A25F2A772}" presName="Name37" presStyleLbl="parChTrans1D3" presStyleIdx="10" presStyleCnt="16"/>
      <dgm:spPr/>
    </dgm:pt>
    <dgm:pt modelId="{9FF6A79F-A8DC-4DB3-8645-AD6E7E14C918}" type="pres">
      <dgm:prSet presAssocID="{AC3ACE71-5DAB-4674-80D6-83D48037AA9B}" presName="hierRoot2" presStyleCnt="0">
        <dgm:presLayoutVars>
          <dgm:hierBranch val="init"/>
        </dgm:presLayoutVars>
      </dgm:prSet>
      <dgm:spPr/>
    </dgm:pt>
    <dgm:pt modelId="{73A05728-1512-4D61-9409-BCDB3EC4971D}" type="pres">
      <dgm:prSet presAssocID="{AC3ACE71-5DAB-4674-80D6-83D48037AA9B}" presName="rootComposite" presStyleCnt="0"/>
      <dgm:spPr/>
    </dgm:pt>
    <dgm:pt modelId="{14925734-26C7-467B-AFAB-1D8E9D6C415F}" type="pres">
      <dgm:prSet presAssocID="{AC3ACE71-5DAB-4674-80D6-83D48037AA9B}" presName="rootText" presStyleLbl="node3" presStyleIdx="10" presStyleCnt="16">
        <dgm:presLayoutVars>
          <dgm:chPref val="3"/>
        </dgm:presLayoutVars>
      </dgm:prSet>
      <dgm:spPr/>
    </dgm:pt>
    <dgm:pt modelId="{EF778008-D4F8-4D3C-BEEC-3733D70B27BB}" type="pres">
      <dgm:prSet presAssocID="{AC3ACE71-5DAB-4674-80D6-83D48037AA9B}" presName="rootConnector" presStyleLbl="node3" presStyleIdx="10" presStyleCnt="16"/>
      <dgm:spPr/>
    </dgm:pt>
    <dgm:pt modelId="{5F3F236D-3364-41E1-BCF9-6832688EDB99}" type="pres">
      <dgm:prSet presAssocID="{AC3ACE71-5DAB-4674-80D6-83D48037AA9B}" presName="hierChild4" presStyleCnt="0"/>
      <dgm:spPr/>
    </dgm:pt>
    <dgm:pt modelId="{EC760A9E-B253-4AF1-8B62-FF7A5D2E7093}" type="pres">
      <dgm:prSet presAssocID="{AC3ACE71-5DAB-4674-80D6-83D48037AA9B}" presName="hierChild5" presStyleCnt="0"/>
      <dgm:spPr/>
    </dgm:pt>
    <dgm:pt modelId="{3174BAA0-6A45-4144-9E71-155B12A4BFF8}" type="pres">
      <dgm:prSet presAssocID="{9AC2041E-7D85-4BBC-881C-15A548BD26BF}" presName="hierChild5" presStyleCnt="0"/>
      <dgm:spPr/>
    </dgm:pt>
    <dgm:pt modelId="{B1B71CCC-BA17-462A-A7F2-062D7ECC55D0}" type="pres">
      <dgm:prSet presAssocID="{45DC9009-6937-4374-8904-5FC236AF05D5}" presName="Name37" presStyleLbl="parChTrans1D2" presStyleIdx="7" presStyleCnt="8"/>
      <dgm:spPr/>
    </dgm:pt>
    <dgm:pt modelId="{59D4B827-AFF2-49B9-AB19-56CF02ECC59F}" type="pres">
      <dgm:prSet presAssocID="{DB57F00A-9F66-4D31-B07F-A2CC3514A2E2}" presName="hierRoot2" presStyleCnt="0">
        <dgm:presLayoutVars>
          <dgm:hierBranch val="init"/>
        </dgm:presLayoutVars>
      </dgm:prSet>
      <dgm:spPr/>
    </dgm:pt>
    <dgm:pt modelId="{C1F0D6BE-6BD8-4429-A2B7-F7DBD74417E3}" type="pres">
      <dgm:prSet presAssocID="{DB57F00A-9F66-4D31-B07F-A2CC3514A2E2}" presName="rootComposite" presStyleCnt="0"/>
      <dgm:spPr/>
    </dgm:pt>
    <dgm:pt modelId="{2D5CD5AE-4392-42CA-9302-25D534BA1D25}" type="pres">
      <dgm:prSet presAssocID="{DB57F00A-9F66-4D31-B07F-A2CC3514A2E2}" presName="rootText" presStyleLbl="node2" presStyleIdx="7" presStyleCnt="8">
        <dgm:presLayoutVars>
          <dgm:chPref val="3"/>
        </dgm:presLayoutVars>
      </dgm:prSet>
      <dgm:spPr/>
    </dgm:pt>
    <dgm:pt modelId="{87D8459B-3178-4A5B-800C-5E1401803AD6}" type="pres">
      <dgm:prSet presAssocID="{DB57F00A-9F66-4D31-B07F-A2CC3514A2E2}" presName="rootConnector" presStyleLbl="node2" presStyleIdx="7" presStyleCnt="8"/>
      <dgm:spPr/>
    </dgm:pt>
    <dgm:pt modelId="{0AA5611B-BFFA-4000-9E16-C0FE10887459}" type="pres">
      <dgm:prSet presAssocID="{DB57F00A-9F66-4D31-B07F-A2CC3514A2E2}" presName="hierChild4" presStyleCnt="0"/>
      <dgm:spPr/>
    </dgm:pt>
    <dgm:pt modelId="{89427755-2312-4DF8-B5FD-557035509DCC}" type="pres">
      <dgm:prSet presAssocID="{4AFF422C-086B-4A06-9223-FBB026C2B89C}" presName="Name37" presStyleLbl="parChTrans1D3" presStyleIdx="11" presStyleCnt="16"/>
      <dgm:spPr/>
    </dgm:pt>
    <dgm:pt modelId="{6CF702BC-2652-4FE0-90CE-46CB4BEABDC1}" type="pres">
      <dgm:prSet presAssocID="{DC9A495E-455D-4DA4-B325-EB6E1C19268A}" presName="hierRoot2" presStyleCnt="0">
        <dgm:presLayoutVars>
          <dgm:hierBranch val="init"/>
        </dgm:presLayoutVars>
      </dgm:prSet>
      <dgm:spPr/>
    </dgm:pt>
    <dgm:pt modelId="{A3D47110-CF92-499E-BB3C-32FEFE361DB6}" type="pres">
      <dgm:prSet presAssocID="{DC9A495E-455D-4DA4-B325-EB6E1C19268A}" presName="rootComposite" presStyleCnt="0"/>
      <dgm:spPr/>
    </dgm:pt>
    <dgm:pt modelId="{8CDC0CCC-E9A4-49F4-AD39-2EA045CAFF49}" type="pres">
      <dgm:prSet presAssocID="{DC9A495E-455D-4DA4-B325-EB6E1C19268A}" presName="rootText" presStyleLbl="node3" presStyleIdx="11" presStyleCnt="16">
        <dgm:presLayoutVars>
          <dgm:chPref val="3"/>
        </dgm:presLayoutVars>
      </dgm:prSet>
      <dgm:spPr/>
    </dgm:pt>
    <dgm:pt modelId="{FABFFA54-AC36-4497-9CA6-0A79C337D321}" type="pres">
      <dgm:prSet presAssocID="{DC9A495E-455D-4DA4-B325-EB6E1C19268A}" presName="rootConnector" presStyleLbl="node3" presStyleIdx="11" presStyleCnt="16"/>
      <dgm:spPr/>
    </dgm:pt>
    <dgm:pt modelId="{D08B96FB-BD7A-42EB-972E-2990CD2A18F3}" type="pres">
      <dgm:prSet presAssocID="{DC9A495E-455D-4DA4-B325-EB6E1C19268A}" presName="hierChild4" presStyleCnt="0"/>
      <dgm:spPr/>
    </dgm:pt>
    <dgm:pt modelId="{608A93C9-7704-4D93-90C0-CD72BBD31E7D}" type="pres">
      <dgm:prSet presAssocID="{DC9A495E-455D-4DA4-B325-EB6E1C19268A}" presName="hierChild5" presStyleCnt="0"/>
      <dgm:spPr/>
    </dgm:pt>
    <dgm:pt modelId="{026E1D61-F626-4AA7-B627-70DC6C073825}" type="pres">
      <dgm:prSet presAssocID="{7C1EF449-876C-478C-87FA-B3B701B38EF8}" presName="Name37" presStyleLbl="parChTrans1D3" presStyleIdx="12" presStyleCnt="16"/>
      <dgm:spPr/>
    </dgm:pt>
    <dgm:pt modelId="{8CB08419-C66B-492F-AB6D-A3E209D92F36}" type="pres">
      <dgm:prSet presAssocID="{5D3B2602-E153-4AF1-8C10-C7BC18EF4D4A}" presName="hierRoot2" presStyleCnt="0">
        <dgm:presLayoutVars>
          <dgm:hierBranch val="init"/>
        </dgm:presLayoutVars>
      </dgm:prSet>
      <dgm:spPr/>
    </dgm:pt>
    <dgm:pt modelId="{63F49A1E-943C-4C1C-B2DA-D62B6AA17898}" type="pres">
      <dgm:prSet presAssocID="{5D3B2602-E153-4AF1-8C10-C7BC18EF4D4A}" presName="rootComposite" presStyleCnt="0"/>
      <dgm:spPr/>
    </dgm:pt>
    <dgm:pt modelId="{70BDF955-6518-4E3A-ADC4-19DE7B1D2F55}" type="pres">
      <dgm:prSet presAssocID="{5D3B2602-E153-4AF1-8C10-C7BC18EF4D4A}" presName="rootText" presStyleLbl="node3" presStyleIdx="12" presStyleCnt="16">
        <dgm:presLayoutVars>
          <dgm:chPref val="3"/>
        </dgm:presLayoutVars>
      </dgm:prSet>
      <dgm:spPr/>
    </dgm:pt>
    <dgm:pt modelId="{365F31EA-FF78-40A9-A65E-8F3DE4EE9069}" type="pres">
      <dgm:prSet presAssocID="{5D3B2602-E153-4AF1-8C10-C7BC18EF4D4A}" presName="rootConnector" presStyleLbl="node3" presStyleIdx="12" presStyleCnt="16"/>
      <dgm:spPr/>
    </dgm:pt>
    <dgm:pt modelId="{D51087D9-5907-400D-9887-E85C24B02B83}" type="pres">
      <dgm:prSet presAssocID="{5D3B2602-E153-4AF1-8C10-C7BC18EF4D4A}" presName="hierChild4" presStyleCnt="0"/>
      <dgm:spPr/>
    </dgm:pt>
    <dgm:pt modelId="{98F5D4FF-1540-4966-9528-B3813ADE9929}" type="pres">
      <dgm:prSet presAssocID="{5D3B2602-E153-4AF1-8C10-C7BC18EF4D4A}" presName="hierChild5" presStyleCnt="0"/>
      <dgm:spPr/>
    </dgm:pt>
    <dgm:pt modelId="{DF81AD3D-B982-4E85-848C-69B71CFF104A}" type="pres">
      <dgm:prSet presAssocID="{98EAF3AC-B322-4038-BE17-41BAF49A2091}" presName="Name37" presStyleLbl="parChTrans1D3" presStyleIdx="13" presStyleCnt="16"/>
      <dgm:spPr/>
    </dgm:pt>
    <dgm:pt modelId="{F23E0988-FA82-4D5F-898D-092B0BF6B33C}" type="pres">
      <dgm:prSet presAssocID="{E7AB1A15-B0A8-489F-9B7F-E95DE8FB28DD}" presName="hierRoot2" presStyleCnt="0">
        <dgm:presLayoutVars>
          <dgm:hierBranch val="init"/>
        </dgm:presLayoutVars>
      </dgm:prSet>
      <dgm:spPr/>
    </dgm:pt>
    <dgm:pt modelId="{E703DE01-9C05-48E0-8B8F-8564E1363396}" type="pres">
      <dgm:prSet presAssocID="{E7AB1A15-B0A8-489F-9B7F-E95DE8FB28DD}" presName="rootComposite" presStyleCnt="0"/>
      <dgm:spPr/>
    </dgm:pt>
    <dgm:pt modelId="{14C65C54-FDC9-47E7-94B0-2B159C056D54}" type="pres">
      <dgm:prSet presAssocID="{E7AB1A15-B0A8-489F-9B7F-E95DE8FB28DD}" presName="rootText" presStyleLbl="node3" presStyleIdx="13" presStyleCnt="16">
        <dgm:presLayoutVars>
          <dgm:chPref val="3"/>
        </dgm:presLayoutVars>
      </dgm:prSet>
      <dgm:spPr/>
    </dgm:pt>
    <dgm:pt modelId="{4A3378A9-C778-4B7D-8561-B77C1A49C886}" type="pres">
      <dgm:prSet presAssocID="{E7AB1A15-B0A8-489F-9B7F-E95DE8FB28DD}" presName="rootConnector" presStyleLbl="node3" presStyleIdx="13" presStyleCnt="16"/>
      <dgm:spPr/>
    </dgm:pt>
    <dgm:pt modelId="{B844D095-A827-42CD-ABA7-5CEC322A73DA}" type="pres">
      <dgm:prSet presAssocID="{E7AB1A15-B0A8-489F-9B7F-E95DE8FB28DD}" presName="hierChild4" presStyleCnt="0"/>
      <dgm:spPr/>
    </dgm:pt>
    <dgm:pt modelId="{DB70C8FD-051B-4FF1-983E-42FFEDA876AA}" type="pres">
      <dgm:prSet presAssocID="{E7AB1A15-B0A8-489F-9B7F-E95DE8FB28DD}" presName="hierChild5" presStyleCnt="0"/>
      <dgm:spPr/>
    </dgm:pt>
    <dgm:pt modelId="{43911A7E-2239-4DAD-9C96-542431829919}" type="pres">
      <dgm:prSet presAssocID="{4803AFD1-B64D-4D86-9D4D-98964E48743C}" presName="Name37" presStyleLbl="parChTrans1D3" presStyleIdx="14" presStyleCnt="16"/>
      <dgm:spPr/>
    </dgm:pt>
    <dgm:pt modelId="{8C4793D5-ECEE-4430-ACD2-37ECDBB2978C}" type="pres">
      <dgm:prSet presAssocID="{679F0653-1725-488D-857B-31B7025C88FF}" presName="hierRoot2" presStyleCnt="0">
        <dgm:presLayoutVars>
          <dgm:hierBranch val="init"/>
        </dgm:presLayoutVars>
      </dgm:prSet>
      <dgm:spPr/>
    </dgm:pt>
    <dgm:pt modelId="{272A920E-DA13-4047-B28B-511AB17D183D}" type="pres">
      <dgm:prSet presAssocID="{679F0653-1725-488D-857B-31B7025C88FF}" presName="rootComposite" presStyleCnt="0"/>
      <dgm:spPr/>
    </dgm:pt>
    <dgm:pt modelId="{FC693121-C030-4B87-AA6B-8C4F4263E773}" type="pres">
      <dgm:prSet presAssocID="{679F0653-1725-488D-857B-31B7025C88FF}" presName="rootText" presStyleLbl="node3" presStyleIdx="14" presStyleCnt="16">
        <dgm:presLayoutVars>
          <dgm:chPref val="3"/>
        </dgm:presLayoutVars>
      </dgm:prSet>
      <dgm:spPr/>
    </dgm:pt>
    <dgm:pt modelId="{7EF5791F-81D7-410A-9B54-F10F1ECCD07A}" type="pres">
      <dgm:prSet presAssocID="{679F0653-1725-488D-857B-31B7025C88FF}" presName="rootConnector" presStyleLbl="node3" presStyleIdx="14" presStyleCnt="16"/>
      <dgm:spPr/>
    </dgm:pt>
    <dgm:pt modelId="{DF584EED-95BC-4648-B627-C9589D35200D}" type="pres">
      <dgm:prSet presAssocID="{679F0653-1725-488D-857B-31B7025C88FF}" presName="hierChild4" presStyleCnt="0"/>
      <dgm:spPr/>
    </dgm:pt>
    <dgm:pt modelId="{99F8BF00-490A-4172-83B7-9D1B1B210AF6}" type="pres">
      <dgm:prSet presAssocID="{679F0653-1725-488D-857B-31B7025C88FF}" presName="hierChild5" presStyleCnt="0"/>
      <dgm:spPr/>
    </dgm:pt>
    <dgm:pt modelId="{4C4A5D2B-F44E-4168-9942-99F88011E5CA}" type="pres">
      <dgm:prSet presAssocID="{C47FCC06-BE70-43F8-8361-BF57E202D209}" presName="Name37" presStyleLbl="parChTrans1D3" presStyleIdx="15" presStyleCnt="16"/>
      <dgm:spPr/>
    </dgm:pt>
    <dgm:pt modelId="{0BE4D079-F468-429F-B77B-523894E4AD35}" type="pres">
      <dgm:prSet presAssocID="{DBEF882E-4B30-4DB7-B555-441A80023B59}" presName="hierRoot2" presStyleCnt="0">
        <dgm:presLayoutVars>
          <dgm:hierBranch val="init"/>
        </dgm:presLayoutVars>
      </dgm:prSet>
      <dgm:spPr/>
    </dgm:pt>
    <dgm:pt modelId="{71BE1444-666A-4075-8162-41D1FB783DF9}" type="pres">
      <dgm:prSet presAssocID="{DBEF882E-4B30-4DB7-B555-441A80023B59}" presName="rootComposite" presStyleCnt="0"/>
      <dgm:spPr/>
    </dgm:pt>
    <dgm:pt modelId="{1316438A-0B6D-43F3-A325-5E0080C7918B}" type="pres">
      <dgm:prSet presAssocID="{DBEF882E-4B30-4DB7-B555-441A80023B59}" presName="rootText" presStyleLbl="node3" presStyleIdx="15" presStyleCnt="16">
        <dgm:presLayoutVars>
          <dgm:chPref val="3"/>
        </dgm:presLayoutVars>
      </dgm:prSet>
      <dgm:spPr/>
    </dgm:pt>
    <dgm:pt modelId="{660313B4-E976-4EA4-8636-486D5F2B93FC}" type="pres">
      <dgm:prSet presAssocID="{DBEF882E-4B30-4DB7-B555-441A80023B59}" presName="rootConnector" presStyleLbl="node3" presStyleIdx="15" presStyleCnt="16"/>
      <dgm:spPr/>
    </dgm:pt>
    <dgm:pt modelId="{81900646-40D4-4FB0-A42B-A505CD24247C}" type="pres">
      <dgm:prSet presAssocID="{DBEF882E-4B30-4DB7-B555-441A80023B59}" presName="hierChild4" presStyleCnt="0"/>
      <dgm:spPr/>
    </dgm:pt>
    <dgm:pt modelId="{EE0B3EA4-E67D-4143-85D3-B411BEFA3F48}" type="pres">
      <dgm:prSet presAssocID="{DBEF882E-4B30-4DB7-B555-441A80023B59}" presName="hierChild5" presStyleCnt="0"/>
      <dgm:spPr/>
    </dgm:pt>
    <dgm:pt modelId="{7D91A165-8110-4B2E-AA9E-3E3C0C730CD5}" type="pres">
      <dgm:prSet presAssocID="{DB57F00A-9F66-4D31-B07F-A2CC3514A2E2}" presName="hierChild5" presStyleCnt="0"/>
      <dgm:spPr/>
    </dgm:pt>
    <dgm:pt modelId="{9F6EB4E8-811D-4770-9769-B11E479BF69D}" type="pres">
      <dgm:prSet presAssocID="{ECF50805-C295-4AA8-9808-15675F9C9E22}" presName="hierChild3" presStyleCnt="0"/>
      <dgm:spPr/>
    </dgm:pt>
  </dgm:ptLst>
  <dgm:cxnLst>
    <dgm:cxn modelId="{BD0DE102-2430-43C4-B5F4-62DA5C9C8E84}" srcId="{DB57F00A-9F66-4D31-B07F-A2CC3514A2E2}" destId="{DC9A495E-455D-4DA4-B325-EB6E1C19268A}" srcOrd="0" destOrd="0" parTransId="{4AFF422C-086B-4A06-9223-FBB026C2B89C}" sibTransId="{B87B1993-DC9B-4157-BF1A-B0175BD836E9}"/>
    <dgm:cxn modelId="{0B5C7E09-757D-4A07-AEB0-3F9583F8A022}" srcId="{ECF50805-C295-4AA8-9808-15675F9C9E22}" destId="{E75E3A86-A06E-4FA5-92D0-4E772B78C735}" srcOrd="4" destOrd="0" parTransId="{7BE04A03-EB01-45F0-AFCC-45D5CC31C930}" sibTransId="{41879383-FDFD-4A12-8AAC-6B99856797AB}"/>
    <dgm:cxn modelId="{55D2050F-EB75-4E84-A9F2-CC7E26EF978D}" type="presOf" srcId="{57FA1D8C-5A3C-4E6B-A4FF-B001C5C69958}" destId="{D00066D0-1D8E-456A-9CD2-786EFFF922A7}" srcOrd="1" destOrd="0" presId="urn:microsoft.com/office/officeart/2005/8/layout/orgChart1"/>
    <dgm:cxn modelId="{18DF2912-B4B8-42FB-94B2-6CF9FE4B265B}" type="presOf" srcId="{A90E68FD-A172-4647-A760-4872D51AEF7D}" destId="{1D85EA26-CB72-4639-B82C-D96C597178E3}" srcOrd="1" destOrd="0" presId="urn:microsoft.com/office/officeart/2005/8/layout/orgChart1"/>
    <dgm:cxn modelId="{F8F8E212-B10B-425F-B0A6-FFD1477AE581}" type="presOf" srcId="{9DBE3DB0-DF99-41AE-8935-BF207A16023C}" destId="{1796CA34-8664-4DA6-8A55-9DA3C5EE1030}" srcOrd="1" destOrd="0" presId="urn:microsoft.com/office/officeart/2005/8/layout/orgChart1"/>
    <dgm:cxn modelId="{D939EB16-7AC5-434F-8E79-48BC4B3A0502}" type="presOf" srcId="{C47FCC06-BE70-43F8-8361-BF57E202D209}" destId="{4C4A5D2B-F44E-4168-9942-99F88011E5CA}" srcOrd="0" destOrd="0" presId="urn:microsoft.com/office/officeart/2005/8/layout/orgChart1"/>
    <dgm:cxn modelId="{99B7ED20-45E2-416C-8E5F-0FCD0EF5E064}" type="presOf" srcId="{E75E3A86-A06E-4FA5-92D0-4E772B78C735}" destId="{1E880AA8-E00D-4505-BCB6-1E63DF8FFF68}" srcOrd="0" destOrd="0" presId="urn:microsoft.com/office/officeart/2005/8/layout/orgChart1"/>
    <dgm:cxn modelId="{4D847A21-DB34-4D5D-AA48-2EA8FB86CFC0}" type="presOf" srcId="{E75E3A86-A06E-4FA5-92D0-4E772B78C735}" destId="{24DFBB20-9354-4E45-951B-16927DA1DCAE}" srcOrd="1" destOrd="0" presId="urn:microsoft.com/office/officeart/2005/8/layout/orgChart1"/>
    <dgm:cxn modelId="{EB6D7C21-E106-430B-9459-52D4010C583B}" type="presOf" srcId="{DBEF882E-4B30-4DB7-B555-441A80023B59}" destId="{1316438A-0B6D-43F3-A325-5E0080C7918B}" srcOrd="0" destOrd="0" presId="urn:microsoft.com/office/officeart/2005/8/layout/orgChart1"/>
    <dgm:cxn modelId="{D60C0923-4A51-4153-A462-FE81CC94AB30}" type="presOf" srcId="{593EA4AE-D3B3-42E1-9441-4077CF04BA10}" destId="{95095E2F-9BBF-4687-8563-8918F69DFE89}" srcOrd="0" destOrd="0" presId="urn:microsoft.com/office/officeart/2005/8/layout/orgChart1"/>
    <dgm:cxn modelId="{4B133C23-F8E4-4D73-8C7D-1ECE3A7BAE3B}" type="presOf" srcId="{D7E1CBEB-1719-46F6-AFA9-D6329B8FAF02}" destId="{800090E6-F52D-4634-A012-EA3DCFF6367E}" srcOrd="0" destOrd="0" presId="urn:microsoft.com/office/officeart/2005/8/layout/orgChart1"/>
    <dgm:cxn modelId="{5E412D24-9A21-4585-A0F7-2717D29BEF74}" type="presOf" srcId="{5D3B2602-E153-4AF1-8C10-C7BC18EF4D4A}" destId="{70BDF955-6518-4E3A-ADC4-19DE7B1D2F55}" srcOrd="0" destOrd="0" presId="urn:microsoft.com/office/officeart/2005/8/layout/orgChart1"/>
    <dgm:cxn modelId="{2922DC2B-EC54-4770-9B92-2C0DB4DFE078}" srcId="{ECF50805-C295-4AA8-9808-15675F9C9E22}" destId="{9AC2041E-7D85-4BBC-881C-15A548BD26BF}" srcOrd="6" destOrd="0" parTransId="{78B056EE-165C-4E8B-942D-12CBE2861B1A}" sibTransId="{1C838DCB-A404-4EB4-9E50-2C8F4A9FADF6}"/>
    <dgm:cxn modelId="{F026852D-F214-411F-B41F-395F01743687}" type="presOf" srcId="{7E00E99A-A2F3-4B6C-8156-4A0D505B0DE8}" destId="{E6472FD3-0772-401D-B8E6-0017C553146F}" srcOrd="1" destOrd="0" presId="urn:microsoft.com/office/officeart/2005/8/layout/orgChart1"/>
    <dgm:cxn modelId="{693F412F-3027-44A9-A07C-A8F5A68BA345}" srcId="{DB57F00A-9F66-4D31-B07F-A2CC3514A2E2}" destId="{679F0653-1725-488D-857B-31B7025C88FF}" srcOrd="3" destOrd="0" parTransId="{4803AFD1-B64D-4D86-9D4D-98964E48743C}" sibTransId="{711BE272-DB6E-4686-B4B4-D66D9D717C6B}"/>
    <dgm:cxn modelId="{4BF60832-D9BF-47EA-B387-8E54373D73A1}" type="presOf" srcId="{8B126EFE-D395-4002-838C-AEAC63D1F68B}" destId="{848C6EAE-BAAE-4176-8549-6323E80D5986}" srcOrd="0" destOrd="0" presId="urn:microsoft.com/office/officeart/2005/8/layout/orgChart1"/>
    <dgm:cxn modelId="{06C78E32-81F0-48D8-92DE-25B5CBBB5819}" srcId="{9DBE3DB0-DF99-41AE-8935-BF207A16023C}" destId="{6A38DD52-AE0D-4BDC-AD19-A7D91D175F0F}" srcOrd="2" destOrd="0" parTransId="{593EA4AE-D3B3-42E1-9441-4077CF04BA10}" sibTransId="{2FA9DEA7-6D76-4455-B747-F209DC06EF26}"/>
    <dgm:cxn modelId="{EB5B7F35-7FA9-4326-8D3F-EDC5D59F3765}" type="presOf" srcId="{DB57F00A-9F66-4D31-B07F-A2CC3514A2E2}" destId="{87D8459B-3178-4A5B-800C-5E1401803AD6}" srcOrd="1" destOrd="0" presId="urn:microsoft.com/office/officeart/2005/8/layout/orgChart1"/>
    <dgm:cxn modelId="{63BFD136-9FC5-40BF-A448-6057862BB7D9}" type="presOf" srcId="{9AC2041E-7D85-4BBC-881C-15A548BD26BF}" destId="{6B3912EF-F975-4E08-9B19-DA1CB6E610CE}" srcOrd="1" destOrd="0" presId="urn:microsoft.com/office/officeart/2005/8/layout/orgChart1"/>
    <dgm:cxn modelId="{2A2C533E-CB4E-47BF-9D1A-469491C30228}" type="presOf" srcId="{679F0653-1725-488D-857B-31B7025C88FF}" destId="{7EF5791F-81D7-410A-9B54-F10F1ECCD07A}" srcOrd="1" destOrd="0" presId="urn:microsoft.com/office/officeart/2005/8/layout/orgChart1"/>
    <dgm:cxn modelId="{9CB91F43-67B0-48CE-A7D1-597EC5E2F8C1}" type="presOf" srcId="{A7323AE9-11BE-443D-8C92-443EAE00B553}" destId="{1D6BFD1C-5808-484F-B22C-4D0C4A3B9F7D}" srcOrd="0" destOrd="0" presId="urn:microsoft.com/office/officeart/2005/8/layout/orgChart1"/>
    <dgm:cxn modelId="{1A48EB44-C94E-4EEB-AE2B-C0889F07E2F0}" type="presOf" srcId="{5C62E137-DDDD-4D17-B78A-3001BF2AAD0B}" destId="{FC0148F5-C1FB-41EB-93DA-77B81F14E496}" srcOrd="0" destOrd="0" presId="urn:microsoft.com/office/officeart/2005/8/layout/orgChart1"/>
    <dgm:cxn modelId="{3B08F646-2259-4268-8481-9E7D1D4B3032}" type="presOf" srcId="{D7E2132B-6D07-4364-A984-EBC251DD378C}" destId="{B8777F07-86E9-403F-8168-404FBF7CA553}" srcOrd="1" destOrd="0" presId="urn:microsoft.com/office/officeart/2005/8/layout/orgChart1"/>
    <dgm:cxn modelId="{58AC1F4F-1F54-4907-984C-F873B71D2811}" srcId="{DB57F00A-9F66-4D31-B07F-A2CC3514A2E2}" destId="{5D3B2602-E153-4AF1-8C10-C7BC18EF4D4A}" srcOrd="1" destOrd="0" parTransId="{7C1EF449-876C-478C-87FA-B3B701B38EF8}" sibTransId="{DDC69689-DDFB-48BA-B5E6-AD09649EADA4}"/>
    <dgm:cxn modelId="{5BA7364F-A1E1-4F7B-8CF2-2257B956206A}" type="presOf" srcId="{A23B3BF2-89A3-40A1-B448-71E918FF7BA4}" destId="{82E876BC-272A-4C3B-91C6-CE1EA8F5374B}" srcOrd="1" destOrd="0" presId="urn:microsoft.com/office/officeart/2005/8/layout/orgChart1"/>
    <dgm:cxn modelId="{B667CA4F-460B-4034-A6F1-866E51366F03}" type="presOf" srcId="{EE506D89-BB43-4C4C-85FF-69D7022FE712}" destId="{031FB8B2-BEEA-4721-B949-01BACF5E8B2F}" srcOrd="0" destOrd="0" presId="urn:microsoft.com/office/officeart/2005/8/layout/orgChart1"/>
    <dgm:cxn modelId="{6EE6DF60-4062-4960-B2AC-D1B6B43A0C9D}" srcId="{ECF50805-C295-4AA8-9808-15675F9C9E22}" destId="{9DBE3DB0-DF99-41AE-8935-BF207A16023C}" srcOrd="0" destOrd="0" parTransId="{10F8669E-F64F-45DF-A4FC-4F94AF13BBA7}" sibTransId="{DF0FDDB5-19D1-44B8-8E8D-AB1E241E09BE}"/>
    <dgm:cxn modelId="{83DFA462-725E-4889-878A-7729F0BCECBA}" type="presOf" srcId="{B5B3DE85-34D1-4057-99EA-61B8617BFDE3}" destId="{F5316F4D-43C6-4B4F-AAF9-30A17A882983}" srcOrd="0" destOrd="0" presId="urn:microsoft.com/office/officeart/2005/8/layout/orgChart1"/>
    <dgm:cxn modelId="{0E081A63-8AFF-4DEC-92C6-0CDDAB311A80}" type="presOf" srcId="{98EAF3AC-B322-4038-BE17-41BAF49A2091}" destId="{DF81AD3D-B982-4E85-848C-69B71CFF104A}" srcOrd="0" destOrd="0" presId="urn:microsoft.com/office/officeart/2005/8/layout/orgChart1"/>
    <dgm:cxn modelId="{5B28BC63-FC10-421B-9FDC-27A1BAA2E2D6}" srcId="{ECF50805-C295-4AA8-9808-15675F9C9E22}" destId="{D7E2132B-6D07-4364-A984-EBC251DD378C}" srcOrd="3" destOrd="0" parTransId="{E4F90239-2F32-4254-92A3-68329E8A2904}" sibTransId="{2965BB25-F44F-4C08-8BE8-95D2AB36B4F0}"/>
    <dgm:cxn modelId="{011D4064-8BAF-4651-9CF5-D5E14CDAF0CE}" type="presOf" srcId="{7C1EF449-876C-478C-87FA-B3B701B38EF8}" destId="{026E1D61-F626-4AA7-B627-70DC6C073825}" srcOrd="0" destOrd="0" presId="urn:microsoft.com/office/officeart/2005/8/layout/orgChart1"/>
    <dgm:cxn modelId="{93501069-166A-44CE-9AC0-45CEFB57025C}" type="presOf" srcId="{72679C4D-8528-4365-A766-FF77E1F85275}" destId="{2AC9F0C9-B818-438E-8C82-F0992FCE62F8}" srcOrd="0" destOrd="0" presId="urn:microsoft.com/office/officeart/2005/8/layout/orgChart1"/>
    <dgm:cxn modelId="{2C3F396B-416F-4632-9A71-328FFD617E0A}" srcId="{D7E2132B-6D07-4364-A984-EBC251DD378C}" destId="{A23B3BF2-89A3-40A1-B448-71E918FF7BA4}" srcOrd="0" destOrd="0" parTransId="{D90B0126-DF36-4C72-9925-9E9B806075B0}" sibTransId="{DA791377-589E-43D4-8D15-28BE5B0ECAC1}"/>
    <dgm:cxn modelId="{10936F6B-0916-4DE2-AD86-5298C8559A60}" type="presOf" srcId="{E99BF5DD-F29C-4355-85E3-9300651E0B25}" destId="{EC5C548E-A5C2-463A-95C6-6ED6F5D680EC}" srcOrd="0" destOrd="0" presId="urn:microsoft.com/office/officeart/2005/8/layout/orgChart1"/>
    <dgm:cxn modelId="{DDBAA86E-84DB-45BA-9611-D420B4DF98B8}" srcId="{DB57F00A-9F66-4D31-B07F-A2CC3514A2E2}" destId="{E7AB1A15-B0A8-489F-9B7F-E95DE8FB28DD}" srcOrd="2" destOrd="0" parTransId="{98EAF3AC-B322-4038-BE17-41BAF49A2091}" sibTransId="{05384524-A7A7-46F0-9E42-4111BF33FC86}"/>
    <dgm:cxn modelId="{49A85072-C3C0-4EB6-874A-A61B12EBBBF0}" type="presOf" srcId="{AC3ACE71-5DAB-4674-80D6-83D48037AA9B}" destId="{14925734-26C7-467B-AFAB-1D8E9D6C415F}" srcOrd="0" destOrd="0" presId="urn:microsoft.com/office/officeart/2005/8/layout/orgChart1"/>
    <dgm:cxn modelId="{D92F5D74-91BA-45B5-A5C3-2A12EA7BBBFB}" srcId="{9DBE3DB0-DF99-41AE-8935-BF207A16023C}" destId="{A90E68FD-A172-4647-A760-4872D51AEF7D}" srcOrd="0" destOrd="0" parTransId="{36971C48-EC2A-4850-B842-960EEBE75EE1}" sibTransId="{125A8B55-E5B4-4D84-8BB3-E00A26858C7D}"/>
    <dgm:cxn modelId="{A4E6B878-27C5-4529-BD1C-312840AAA574}" type="presOf" srcId="{75752D28-BC7F-4946-801B-597C7BF6EBB1}" destId="{C6471FB0-2BAF-4EC2-8811-45A7EDE4D424}" srcOrd="0" destOrd="0" presId="urn:microsoft.com/office/officeart/2005/8/layout/orgChart1"/>
    <dgm:cxn modelId="{B4E1A079-2A5C-459C-80A1-68E6464471BB}" type="presOf" srcId="{B5B3DE85-34D1-4057-99EA-61B8617BFDE3}" destId="{8C7EE7BD-1980-4FD4-828F-D47279BB76EB}" srcOrd="1" destOrd="0" presId="urn:microsoft.com/office/officeart/2005/8/layout/orgChart1"/>
    <dgm:cxn modelId="{7CB4257C-9CE0-41AC-B67C-D01B0A124548}" type="presOf" srcId="{9AC2041E-7D85-4BBC-881C-15A548BD26BF}" destId="{9BFBA439-943D-441D-9282-B13DC8278F2A}" srcOrd="0" destOrd="0" presId="urn:microsoft.com/office/officeart/2005/8/layout/orgChart1"/>
    <dgm:cxn modelId="{19B2737F-2BF9-4C98-B88C-A98F2174DF39}" type="presOf" srcId="{84B224F1-7186-41D3-9FA3-2F887AC19C02}" destId="{ADCF86FF-7E48-4D17-AABD-65C5FA502372}" srcOrd="1" destOrd="0" presId="urn:microsoft.com/office/officeart/2005/8/layout/orgChart1"/>
    <dgm:cxn modelId="{64C1F581-A5AD-4D89-A114-B521819C7536}" type="presOf" srcId="{36971C48-EC2A-4850-B842-960EEBE75EE1}" destId="{5FA080C1-A7F5-48C0-8241-2ADA237D244F}" srcOrd="0" destOrd="0" presId="urn:microsoft.com/office/officeart/2005/8/layout/orgChart1"/>
    <dgm:cxn modelId="{AC56AD82-377E-4265-B327-A6984BABB9AF}" srcId="{4F9FA4DD-D805-4851-9EEA-D233784F55E3}" destId="{84B224F1-7186-41D3-9FA3-2F887AC19C02}" srcOrd="1" destOrd="0" parTransId="{E99BF5DD-F29C-4355-85E3-9300651E0B25}" sibTransId="{9A51E4BD-1FEE-4C7C-8A5D-FDE1259B0DF6}"/>
    <dgm:cxn modelId="{934E7883-3AE2-4061-820E-85530D982A75}" srcId="{C7F4BA80-BFD3-42B8-85EE-C680180F4137}" destId="{030B299A-2FE2-446C-BE30-5791E5FE4F33}" srcOrd="0" destOrd="0" parTransId="{EE506D89-BB43-4C4C-85FF-69D7022FE712}" sibTransId="{A0388184-8957-46BF-A1AC-B0F92A3D11B7}"/>
    <dgm:cxn modelId="{3065E383-F067-44DA-B071-FE472077EB27}" type="presOf" srcId="{A23B3BF2-89A3-40A1-B448-71E918FF7BA4}" destId="{69EA0F46-0C0B-4F8C-B44E-C4C8DE06E09A}" srcOrd="0" destOrd="0" presId="urn:microsoft.com/office/officeart/2005/8/layout/orgChart1"/>
    <dgm:cxn modelId="{ABC89785-DBF9-4830-B964-263B21DDBB54}" type="presOf" srcId="{2E8B271F-28F8-4A11-A2F5-FF760E181827}" destId="{157BC8AA-7316-4E85-A040-B1C4E0B08B29}" srcOrd="0" destOrd="0" presId="urn:microsoft.com/office/officeart/2005/8/layout/orgChart1"/>
    <dgm:cxn modelId="{6D62F485-DDD8-4F19-A51C-B8148D16D8B3}" type="presOf" srcId="{030B299A-2FE2-446C-BE30-5791E5FE4F33}" destId="{D97B3E54-645B-485D-BB22-1CA83C39D871}" srcOrd="0" destOrd="0" presId="urn:microsoft.com/office/officeart/2005/8/layout/orgChart1"/>
    <dgm:cxn modelId="{5983AF86-4958-4409-9B43-E056A4FD537C}" type="presOf" srcId="{4F9FA4DD-D805-4851-9EEA-D233784F55E3}" destId="{7D13D5FC-E7CC-45C4-8906-BB005A65C3DB}" srcOrd="0" destOrd="0" presId="urn:microsoft.com/office/officeart/2005/8/layout/orgChart1"/>
    <dgm:cxn modelId="{BF16D287-9F11-4E58-9B5F-27CB2B9D50CE}" type="presOf" srcId="{72679C4D-8528-4365-A766-FF77E1F85275}" destId="{CF333386-BE04-44FE-B8BA-20934B202501}" srcOrd="1" destOrd="0" presId="urn:microsoft.com/office/officeart/2005/8/layout/orgChart1"/>
    <dgm:cxn modelId="{C8C67A88-D2F0-4FC7-9B23-26F60F57F9B3}" srcId="{7F79ABD9-6E27-4DD9-ACDF-DAAD3B634967}" destId="{7E00E99A-A2F3-4B6C-8156-4A0D505B0DE8}" srcOrd="0" destOrd="0" parTransId="{FC36496D-0CEC-4638-8952-9B504F3C27ED}" sibTransId="{B95798D3-015E-471D-A265-B4773366A62C}"/>
    <dgm:cxn modelId="{826BA388-23D9-41C2-856E-ADB1E5A0D0AA}" srcId="{4F9FA4DD-D805-4851-9EEA-D233784F55E3}" destId="{57FA1D8C-5A3C-4E6B-A4FF-B001C5C69958}" srcOrd="0" destOrd="0" parTransId="{8B126EFE-D395-4002-838C-AEAC63D1F68B}" sibTransId="{1D781B59-0A0C-4470-93E7-FCEED02B7FB1}"/>
    <dgm:cxn modelId="{4D37A389-31BB-4734-8733-C7A367AD170F}" type="presOf" srcId="{030B299A-2FE2-446C-BE30-5791E5FE4F33}" destId="{E990F756-E636-45D0-8606-7D5C91A88C9C}" srcOrd="1" destOrd="0" presId="urn:microsoft.com/office/officeart/2005/8/layout/orgChart1"/>
    <dgm:cxn modelId="{751CA989-C6DF-409F-9102-B075145F8B07}" srcId="{ECF50805-C295-4AA8-9808-15675F9C9E22}" destId="{C7F4BA80-BFD3-42B8-85EE-C680180F4137}" srcOrd="5" destOrd="0" parTransId="{75752D28-BC7F-4946-801B-597C7BF6EBB1}" sibTransId="{C3451ABB-CA76-47B6-A352-45FA6E841638}"/>
    <dgm:cxn modelId="{2A7F958C-91F8-413D-A327-7DC4DF1C7F5B}" type="presOf" srcId="{C7F4BA80-BFD3-42B8-85EE-C680180F4137}" destId="{046AE4E1-FD29-4305-8D55-DC88E298DE91}" srcOrd="1" destOrd="0" presId="urn:microsoft.com/office/officeart/2005/8/layout/orgChart1"/>
    <dgm:cxn modelId="{D8BF848F-1877-4951-9F78-F5B858848437}" type="presOf" srcId="{A90E68FD-A172-4647-A760-4872D51AEF7D}" destId="{77103BFF-602D-4C3E-A1F2-BB166B9657AF}" srcOrd="0" destOrd="0" presId="urn:microsoft.com/office/officeart/2005/8/layout/orgChart1"/>
    <dgm:cxn modelId="{4FFBA08F-BAB4-40AD-B611-AB146FB8DFC3}" type="presOf" srcId="{DC9A495E-455D-4DA4-B325-EB6E1C19268A}" destId="{FABFFA54-AC36-4497-9CA6-0A79C337D321}" srcOrd="1" destOrd="0" presId="urn:microsoft.com/office/officeart/2005/8/layout/orgChart1"/>
    <dgm:cxn modelId="{2E1F1092-4E5E-4308-BBF3-49A8BE2B0394}" type="presOf" srcId="{7E00E99A-A2F3-4B6C-8156-4A0D505B0DE8}" destId="{483D97CC-CCEB-4B61-B4F2-0F1CF35E9C40}" srcOrd="0" destOrd="0" presId="urn:microsoft.com/office/officeart/2005/8/layout/orgChart1"/>
    <dgm:cxn modelId="{DD323095-8B38-417C-9FF4-8665B92081EF}" type="presOf" srcId="{DC9A495E-455D-4DA4-B325-EB6E1C19268A}" destId="{8CDC0CCC-E9A4-49F4-AD39-2EA045CAFF49}" srcOrd="0" destOrd="0" presId="urn:microsoft.com/office/officeart/2005/8/layout/orgChart1"/>
    <dgm:cxn modelId="{F311A496-D383-4AFB-B8D4-9EAF29461074}" type="presOf" srcId="{7F79ABD9-6E27-4DD9-ACDF-DAAD3B634967}" destId="{7F7FB052-7164-4617-851E-15F2F591DD93}" srcOrd="1" destOrd="0" presId="urn:microsoft.com/office/officeart/2005/8/layout/orgChart1"/>
    <dgm:cxn modelId="{84B91597-A008-4869-BAB7-36477178D907}" type="presOf" srcId="{8E58ACDA-32B0-4AD2-8009-FA7371AE978A}" destId="{2EF27406-829F-490C-91E3-BE847638A5C0}" srcOrd="0" destOrd="0" presId="urn:microsoft.com/office/officeart/2005/8/layout/orgChart1"/>
    <dgm:cxn modelId="{3EDD6B98-212F-4DDD-A7F5-9E230FA30577}" type="presOf" srcId="{DB57F00A-9F66-4D31-B07F-A2CC3514A2E2}" destId="{2D5CD5AE-4392-42CA-9302-25D534BA1D25}" srcOrd="0" destOrd="0" presId="urn:microsoft.com/office/officeart/2005/8/layout/orgChart1"/>
    <dgm:cxn modelId="{F8D08499-6AB1-48DD-AEA2-C52FD403BD79}" type="presOf" srcId="{5D3B2602-E153-4AF1-8C10-C7BC18EF4D4A}" destId="{365F31EA-FF78-40A9-A65E-8F3DE4EE9069}" srcOrd="1" destOrd="0" presId="urn:microsoft.com/office/officeart/2005/8/layout/orgChart1"/>
    <dgm:cxn modelId="{90A82E9D-C13B-417E-8CD6-C9652E8ADE03}" type="presOf" srcId="{E7AB1A15-B0A8-489F-9B7F-E95DE8FB28DD}" destId="{14C65C54-FDC9-47E7-94B0-2B159C056D54}" srcOrd="0" destOrd="0" presId="urn:microsoft.com/office/officeart/2005/8/layout/orgChart1"/>
    <dgm:cxn modelId="{FE2F2C9F-3551-460E-B3ED-7A5C4E27D9F5}" type="presOf" srcId="{DBEF882E-4B30-4DB7-B555-441A80023B59}" destId="{660313B4-E976-4EA4-8636-486D5F2B93FC}" srcOrd="1" destOrd="0" presId="urn:microsoft.com/office/officeart/2005/8/layout/orgChart1"/>
    <dgm:cxn modelId="{2590529F-D9D4-4FEE-8B2B-F77232E91527}" type="presOf" srcId="{D7E2132B-6D07-4364-A984-EBC251DD378C}" destId="{F63A391A-DC6E-4370-9480-18C94006AF32}" srcOrd="0" destOrd="0" presId="urn:microsoft.com/office/officeart/2005/8/layout/orgChart1"/>
    <dgm:cxn modelId="{7F386AA7-6432-4527-8942-4492925F1BC0}" type="presOf" srcId="{E7AB1A15-B0A8-489F-9B7F-E95DE8FB28DD}" destId="{4A3378A9-C778-4B7D-8561-B77C1A49C886}" srcOrd="1" destOrd="0" presId="urn:microsoft.com/office/officeart/2005/8/layout/orgChart1"/>
    <dgm:cxn modelId="{6C622DAB-7245-4740-9610-D076B8704319}" type="presOf" srcId="{6A38DD52-AE0D-4BDC-AD19-A7D91D175F0F}" destId="{E36A1823-37CC-49DA-A66A-10567BE3A84A}" srcOrd="0" destOrd="0" presId="urn:microsoft.com/office/officeart/2005/8/layout/orgChart1"/>
    <dgm:cxn modelId="{DA125EAB-F63C-4ED7-A6D4-69CCAE72C97F}" type="presOf" srcId="{7F79ABD9-6E27-4DD9-ACDF-DAAD3B634967}" destId="{5C79B4BA-94B9-4BFB-831B-ECD785D185F7}" srcOrd="0" destOrd="0" presId="urn:microsoft.com/office/officeart/2005/8/layout/orgChart1"/>
    <dgm:cxn modelId="{F8D09CAE-C6FA-4566-83CE-5134F75AE682}" type="presOf" srcId="{FC36496D-0CEC-4638-8952-9B504F3C27ED}" destId="{46903C91-C30E-4829-9272-A94D118D6507}" srcOrd="0" destOrd="0" presId="urn:microsoft.com/office/officeart/2005/8/layout/orgChart1"/>
    <dgm:cxn modelId="{F12EACB0-D64B-4EF4-8CDC-EF98042B9BEC}" srcId="{801E39A5-50E5-4070-8B73-70B7A5F1EC48}" destId="{ECF50805-C295-4AA8-9808-15675F9C9E22}" srcOrd="0" destOrd="0" parTransId="{41328F5E-831E-4F59-982B-3D80DE546046}" sibTransId="{A2635C2D-CD8A-4101-A535-414C05C4E556}"/>
    <dgm:cxn modelId="{22B5A2B2-5550-4E08-B3D8-FA50170CFAD9}" type="presOf" srcId="{AC3ACE71-5DAB-4674-80D6-83D48037AA9B}" destId="{EF778008-D4F8-4D3C-BEEC-3733D70B27BB}" srcOrd="1" destOrd="0" presId="urn:microsoft.com/office/officeart/2005/8/layout/orgChart1"/>
    <dgm:cxn modelId="{729455B3-95BC-42D5-B09F-9AD0CB5BB60C}" type="presOf" srcId="{D90B0126-DF36-4C72-9925-9E9B806075B0}" destId="{F6C83821-43AD-4E02-91F6-06A894589821}" srcOrd="0" destOrd="0" presId="urn:microsoft.com/office/officeart/2005/8/layout/orgChart1"/>
    <dgm:cxn modelId="{F9016FB4-5A74-4F0D-9139-F0D71453E456}" type="presOf" srcId="{E4F90239-2F32-4254-92A3-68329E8A2904}" destId="{ECF29454-4DBF-43D9-B44A-F4CECA9572D1}" srcOrd="0" destOrd="0" presId="urn:microsoft.com/office/officeart/2005/8/layout/orgChart1"/>
    <dgm:cxn modelId="{A5CA86B7-B30C-4956-BEDC-46DB522133C8}" type="presOf" srcId="{C7F4BA80-BFD3-42B8-85EE-C680180F4137}" destId="{E9334CBB-B73E-4928-8242-1A8C00B219A5}" srcOrd="0" destOrd="0" presId="urn:microsoft.com/office/officeart/2005/8/layout/orgChart1"/>
    <dgm:cxn modelId="{1986B3B8-D29D-49CE-B981-A281E38AD942}" type="presOf" srcId="{7BE04A03-EB01-45F0-AFCC-45D5CC31C930}" destId="{F577A8A5-1529-4228-ABF3-3F3EF59CA064}" srcOrd="0" destOrd="0" presId="urn:microsoft.com/office/officeart/2005/8/layout/orgChart1"/>
    <dgm:cxn modelId="{9643CFC0-8490-4C2C-A79D-112FDB0B1976}" type="presOf" srcId="{9DBE3DB0-DF99-41AE-8935-BF207A16023C}" destId="{0728CA9D-4891-4D05-B90C-41118D1F108B}" srcOrd="0" destOrd="0" presId="urn:microsoft.com/office/officeart/2005/8/layout/orgChart1"/>
    <dgm:cxn modelId="{FB3228C2-8B2B-4AA8-81E5-F610691CBC90}" type="presOf" srcId="{9852E3F6-4595-448D-90C2-3C0B8B526D98}" destId="{5BCBA760-CA50-41C1-AEE7-5E17C1E287A5}" srcOrd="0" destOrd="0" presId="urn:microsoft.com/office/officeart/2005/8/layout/orgChart1"/>
    <dgm:cxn modelId="{ECD51DC4-43BC-40B7-9948-73C46320EA69}" type="presOf" srcId="{679F0653-1725-488D-857B-31B7025C88FF}" destId="{FC693121-C030-4B87-AA6B-8C4F4263E773}" srcOrd="0" destOrd="0" presId="urn:microsoft.com/office/officeart/2005/8/layout/orgChart1"/>
    <dgm:cxn modelId="{64ADE1C4-7E1E-4F3E-B98D-CBF400979640}" type="presOf" srcId="{57FA1D8C-5A3C-4E6B-A4FF-B001C5C69958}" destId="{A5801E8D-34E2-45B9-A5F1-FEE778B248CB}" srcOrd="0" destOrd="0" presId="urn:microsoft.com/office/officeart/2005/8/layout/orgChart1"/>
    <dgm:cxn modelId="{835021C9-EBE9-4CD8-B02C-A9460DA1CAE7}" type="presOf" srcId="{6A38DD52-AE0D-4BDC-AD19-A7D91D175F0F}" destId="{ACA6856F-EAB0-4564-AE9B-CF910F51C296}" srcOrd="1" destOrd="0" presId="urn:microsoft.com/office/officeart/2005/8/layout/orgChart1"/>
    <dgm:cxn modelId="{FB220BCE-DA64-43A4-9E2B-2FC577751E93}" srcId="{9DBE3DB0-DF99-41AE-8935-BF207A16023C}" destId="{72679C4D-8528-4365-A766-FF77E1F85275}" srcOrd="1" destOrd="0" parTransId="{9852E3F6-4595-448D-90C2-3C0B8B526D98}" sibTransId="{F93FFB83-D0E1-4F41-9DA8-65C950B5880B}"/>
    <dgm:cxn modelId="{367E9BD2-F476-41EB-9710-FD63A5DA1408}" type="presOf" srcId="{4F9FA4DD-D805-4851-9EEA-D233784F55E3}" destId="{93946E67-7975-441C-A028-8D8DDDD3BB7D}" srcOrd="1" destOrd="0" presId="urn:microsoft.com/office/officeart/2005/8/layout/orgChart1"/>
    <dgm:cxn modelId="{F53006D4-C3CC-4E1B-AB92-573B3292C517}" type="presOf" srcId="{ECF50805-C295-4AA8-9808-15675F9C9E22}" destId="{1EBED02E-BBAF-4408-8A3A-006549F2AB06}" srcOrd="0" destOrd="0" presId="urn:microsoft.com/office/officeart/2005/8/layout/orgChart1"/>
    <dgm:cxn modelId="{18CB51D8-FAB4-4B27-BC30-43414A1CDF16}" srcId="{ECF50805-C295-4AA8-9808-15675F9C9E22}" destId="{DB57F00A-9F66-4D31-B07F-A2CC3514A2E2}" srcOrd="7" destOrd="0" parTransId="{45DC9009-6937-4374-8904-5FC236AF05D5}" sibTransId="{72F0F68F-58DC-48A6-9E68-2E3D9F254E74}"/>
    <dgm:cxn modelId="{D9DF25DC-BDF3-487A-B2CE-1D65EFEAC0DA}" srcId="{ECF50805-C295-4AA8-9808-15675F9C9E22}" destId="{7F79ABD9-6E27-4DD9-ACDF-DAAD3B634967}" srcOrd="1" destOrd="0" parTransId="{A7323AE9-11BE-443D-8C92-443EAE00B553}" sibTransId="{EDD8AAE7-0726-4C9E-8790-D01CCA6035EA}"/>
    <dgm:cxn modelId="{E3CBDBDD-BC4D-459A-B1E9-FCB8A0978CF7}" type="presOf" srcId="{ECF50805-C295-4AA8-9808-15675F9C9E22}" destId="{1979CF0F-AD29-45C1-A5B7-F83EEEB25696}" srcOrd="1" destOrd="0" presId="urn:microsoft.com/office/officeart/2005/8/layout/orgChart1"/>
    <dgm:cxn modelId="{1ABDDFE1-920B-4399-8B67-D8382EF8DC06}" srcId="{E75E3A86-A06E-4FA5-92D0-4E772B78C735}" destId="{B5B3DE85-34D1-4057-99EA-61B8617BFDE3}" srcOrd="0" destOrd="0" parTransId="{5C62E137-DDDD-4D17-B78A-3001BF2AAD0B}" sibTransId="{5C83A7E9-BDF2-497F-ADD8-15E36301B26F}"/>
    <dgm:cxn modelId="{441B2DE3-A26F-4508-82D8-BA65E0E2AAED}" type="presOf" srcId="{45DC9009-6937-4374-8904-5FC236AF05D5}" destId="{B1B71CCC-BA17-462A-A7F2-062D7ECC55D0}" srcOrd="0" destOrd="0" presId="urn:microsoft.com/office/officeart/2005/8/layout/orgChart1"/>
    <dgm:cxn modelId="{631ACDE6-4FB2-4ABB-A98A-B2921948B300}" type="presOf" srcId="{4803AFD1-B64D-4D86-9D4D-98964E48743C}" destId="{43911A7E-2239-4DAD-9C96-542431829919}" srcOrd="0" destOrd="0" presId="urn:microsoft.com/office/officeart/2005/8/layout/orgChart1"/>
    <dgm:cxn modelId="{07D149E7-7DF6-4555-A723-FDD831A31F2C}" srcId="{ECF50805-C295-4AA8-9808-15675F9C9E22}" destId="{4F9FA4DD-D805-4851-9EEA-D233784F55E3}" srcOrd="2" destOrd="0" parTransId="{8E58ACDA-32B0-4AD2-8009-FA7371AE978A}" sibTransId="{15B8BF5A-6FFA-4963-B6C9-8B45AD6E0644}"/>
    <dgm:cxn modelId="{526CAEEC-EFE2-4E5B-BB17-EB13D9CA786C}" type="presOf" srcId="{84B224F1-7186-41D3-9FA3-2F887AC19C02}" destId="{C70E8E56-2F61-48EC-A66C-CB9DA64190D6}" srcOrd="0" destOrd="0" presId="urn:microsoft.com/office/officeart/2005/8/layout/orgChart1"/>
    <dgm:cxn modelId="{B6367EED-9ACE-47E6-B2AA-57AB9EA19160}" type="presOf" srcId="{78B056EE-165C-4E8B-942D-12CBE2861B1A}" destId="{F9DCFA0D-E4B6-49B7-B7AB-0C5E2A5E700F}" srcOrd="0" destOrd="0" presId="urn:microsoft.com/office/officeart/2005/8/layout/orgChart1"/>
    <dgm:cxn modelId="{345709F1-B71B-452A-AF07-23D8F8F3DFDD}" type="presOf" srcId="{4AFF422C-086B-4A06-9223-FBB026C2B89C}" destId="{89427755-2312-4DF8-B5FD-557035509DCC}" srcOrd="0" destOrd="0" presId="urn:microsoft.com/office/officeart/2005/8/layout/orgChart1"/>
    <dgm:cxn modelId="{579263F4-2DB6-4A30-B32E-CE779C00A4B5}" srcId="{9AC2041E-7D85-4BBC-881C-15A548BD26BF}" destId="{AC3ACE71-5DAB-4674-80D6-83D48037AA9B}" srcOrd="0" destOrd="0" parTransId="{D7E16BAF-A9F1-4BC9-9BB3-453A25F2A772}" sibTransId="{ED108DEA-3A67-4418-B8C7-239437DDC60E}"/>
    <dgm:cxn modelId="{BB4405F6-CB16-4A14-89FE-A956DCEA4B1B}" type="presOf" srcId="{D7E16BAF-A9F1-4BC9-9BB3-453A25F2A772}" destId="{8E92BD25-3A35-476A-8F19-C0EA0EEA0141}" srcOrd="0" destOrd="0" presId="urn:microsoft.com/office/officeart/2005/8/layout/orgChart1"/>
    <dgm:cxn modelId="{D8B00EF7-A8CC-4068-AB5C-691578048CDA}" type="presOf" srcId="{10F8669E-F64F-45DF-A4FC-4F94AF13BBA7}" destId="{D8BEC15A-529F-4036-AD5C-7C070D07EBA9}" srcOrd="0" destOrd="0" presId="urn:microsoft.com/office/officeart/2005/8/layout/orgChart1"/>
    <dgm:cxn modelId="{751640FA-235D-4EBC-AA63-F268223AE37F}" type="presOf" srcId="{D7E1CBEB-1719-46F6-AFA9-D6329B8FAF02}" destId="{17A65B94-C599-4627-84ED-388562D5229C}" srcOrd="1" destOrd="0" presId="urn:microsoft.com/office/officeart/2005/8/layout/orgChart1"/>
    <dgm:cxn modelId="{634479FC-B412-4AF3-B6D3-BD5E27650396}" type="presOf" srcId="{801E39A5-50E5-4070-8B73-70B7A5F1EC48}" destId="{3F0875AF-4FC0-46E4-89AC-6028C34CA0DF}" srcOrd="0" destOrd="0" presId="urn:microsoft.com/office/officeart/2005/8/layout/orgChart1"/>
    <dgm:cxn modelId="{D7E8B2FC-489F-4E5C-993D-030171F89670}" srcId="{4F9FA4DD-D805-4851-9EEA-D233784F55E3}" destId="{D7E1CBEB-1719-46F6-AFA9-D6329B8FAF02}" srcOrd="2" destOrd="0" parTransId="{2E8B271F-28F8-4A11-A2F5-FF760E181827}" sibTransId="{EC0A0A7B-1722-4846-8E15-9C55AB13C160}"/>
    <dgm:cxn modelId="{5102E0FC-77AB-45CF-8E2E-82CD7224FDE1}" srcId="{DB57F00A-9F66-4D31-B07F-A2CC3514A2E2}" destId="{DBEF882E-4B30-4DB7-B555-441A80023B59}" srcOrd="4" destOrd="0" parTransId="{C47FCC06-BE70-43F8-8361-BF57E202D209}" sibTransId="{3C481886-21DC-4870-866A-E4DA244FE41A}"/>
    <dgm:cxn modelId="{CCD53A5C-61DB-4B14-A5FA-5A82C704268E}" type="presParOf" srcId="{3F0875AF-4FC0-46E4-89AC-6028C34CA0DF}" destId="{F7CED02C-BB8C-4090-8EF2-36F5C59C120E}" srcOrd="0" destOrd="0" presId="urn:microsoft.com/office/officeart/2005/8/layout/orgChart1"/>
    <dgm:cxn modelId="{3BE61DAC-997C-4718-B2BD-94E7F0026A1F}" type="presParOf" srcId="{F7CED02C-BB8C-4090-8EF2-36F5C59C120E}" destId="{0C8521AE-DC53-4897-9737-40C4253D8D63}" srcOrd="0" destOrd="0" presId="urn:microsoft.com/office/officeart/2005/8/layout/orgChart1"/>
    <dgm:cxn modelId="{9CE3F575-328E-47D4-83F4-43776BE9217D}" type="presParOf" srcId="{0C8521AE-DC53-4897-9737-40C4253D8D63}" destId="{1EBED02E-BBAF-4408-8A3A-006549F2AB06}" srcOrd="0" destOrd="0" presId="urn:microsoft.com/office/officeart/2005/8/layout/orgChart1"/>
    <dgm:cxn modelId="{1A0F5272-F648-4399-BAC9-16152657F433}" type="presParOf" srcId="{0C8521AE-DC53-4897-9737-40C4253D8D63}" destId="{1979CF0F-AD29-45C1-A5B7-F83EEEB25696}" srcOrd="1" destOrd="0" presId="urn:microsoft.com/office/officeart/2005/8/layout/orgChart1"/>
    <dgm:cxn modelId="{B188D424-A368-42DB-B9AC-7AC2A181A1A1}" type="presParOf" srcId="{F7CED02C-BB8C-4090-8EF2-36F5C59C120E}" destId="{8F5C38C8-9994-4F5A-8618-3B97B2AAC459}" srcOrd="1" destOrd="0" presId="urn:microsoft.com/office/officeart/2005/8/layout/orgChart1"/>
    <dgm:cxn modelId="{AE6B2EBC-C1E5-42BD-AE87-F20BC396C542}" type="presParOf" srcId="{8F5C38C8-9994-4F5A-8618-3B97B2AAC459}" destId="{D8BEC15A-529F-4036-AD5C-7C070D07EBA9}" srcOrd="0" destOrd="0" presId="urn:microsoft.com/office/officeart/2005/8/layout/orgChart1"/>
    <dgm:cxn modelId="{961EE130-C00F-4919-AB85-963E0D6A30FB}" type="presParOf" srcId="{8F5C38C8-9994-4F5A-8618-3B97B2AAC459}" destId="{193821EE-59F0-425A-86E4-7281E16E7DAE}" srcOrd="1" destOrd="0" presId="urn:microsoft.com/office/officeart/2005/8/layout/orgChart1"/>
    <dgm:cxn modelId="{E937ADFD-D577-48E9-AEF9-B5423D10F824}" type="presParOf" srcId="{193821EE-59F0-425A-86E4-7281E16E7DAE}" destId="{DB5F0814-E17E-4517-8617-D1E1D107107B}" srcOrd="0" destOrd="0" presId="urn:microsoft.com/office/officeart/2005/8/layout/orgChart1"/>
    <dgm:cxn modelId="{681F8636-F8CF-42D2-912E-1CFD45E3B3D7}" type="presParOf" srcId="{DB5F0814-E17E-4517-8617-D1E1D107107B}" destId="{0728CA9D-4891-4D05-B90C-41118D1F108B}" srcOrd="0" destOrd="0" presId="urn:microsoft.com/office/officeart/2005/8/layout/orgChart1"/>
    <dgm:cxn modelId="{D8FC417D-B39B-40BC-9A86-35FB2247F0C5}" type="presParOf" srcId="{DB5F0814-E17E-4517-8617-D1E1D107107B}" destId="{1796CA34-8664-4DA6-8A55-9DA3C5EE1030}" srcOrd="1" destOrd="0" presId="urn:microsoft.com/office/officeart/2005/8/layout/orgChart1"/>
    <dgm:cxn modelId="{0EE75D4B-C66A-47BD-9FB3-FEEEB9D6D708}" type="presParOf" srcId="{193821EE-59F0-425A-86E4-7281E16E7DAE}" destId="{2A86EFB0-EE1B-4F7B-BA63-95304028821B}" srcOrd="1" destOrd="0" presId="urn:microsoft.com/office/officeart/2005/8/layout/orgChart1"/>
    <dgm:cxn modelId="{388132AB-0B78-4492-82E6-A8F91FE1C440}" type="presParOf" srcId="{2A86EFB0-EE1B-4F7B-BA63-95304028821B}" destId="{5FA080C1-A7F5-48C0-8241-2ADA237D244F}" srcOrd="0" destOrd="0" presId="urn:microsoft.com/office/officeart/2005/8/layout/orgChart1"/>
    <dgm:cxn modelId="{9923D5A4-065F-4F6E-81B1-627F8C1921CE}" type="presParOf" srcId="{2A86EFB0-EE1B-4F7B-BA63-95304028821B}" destId="{B898E310-98E7-4C34-A2FE-9F0896F87CA2}" srcOrd="1" destOrd="0" presId="urn:microsoft.com/office/officeart/2005/8/layout/orgChart1"/>
    <dgm:cxn modelId="{739CE62B-F196-41B7-B8CD-F39E1700127B}" type="presParOf" srcId="{B898E310-98E7-4C34-A2FE-9F0896F87CA2}" destId="{1F4E70CE-A497-4703-8442-5B6687C4FC4B}" srcOrd="0" destOrd="0" presId="urn:microsoft.com/office/officeart/2005/8/layout/orgChart1"/>
    <dgm:cxn modelId="{7F73F72F-9280-4291-9D15-C5B3FF327C5E}" type="presParOf" srcId="{1F4E70CE-A497-4703-8442-5B6687C4FC4B}" destId="{77103BFF-602D-4C3E-A1F2-BB166B9657AF}" srcOrd="0" destOrd="0" presId="urn:microsoft.com/office/officeart/2005/8/layout/orgChart1"/>
    <dgm:cxn modelId="{2B77A5B4-50FE-4919-9865-7A72E0432D9B}" type="presParOf" srcId="{1F4E70CE-A497-4703-8442-5B6687C4FC4B}" destId="{1D85EA26-CB72-4639-B82C-D96C597178E3}" srcOrd="1" destOrd="0" presId="urn:microsoft.com/office/officeart/2005/8/layout/orgChart1"/>
    <dgm:cxn modelId="{42F9FBF2-F071-4FAA-86A2-22FB8DD05633}" type="presParOf" srcId="{B898E310-98E7-4C34-A2FE-9F0896F87CA2}" destId="{00E4E481-BD03-48B6-9E49-BEF127BE6C9F}" srcOrd="1" destOrd="0" presId="urn:microsoft.com/office/officeart/2005/8/layout/orgChart1"/>
    <dgm:cxn modelId="{C6C78554-AD43-4DEE-A32C-FF700052A7FB}" type="presParOf" srcId="{B898E310-98E7-4C34-A2FE-9F0896F87CA2}" destId="{6B515110-1919-4B47-80C4-7E9699C19E0A}" srcOrd="2" destOrd="0" presId="urn:microsoft.com/office/officeart/2005/8/layout/orgChart1"/>
    <dgm:cxn modelId="{C560A280-2B62-48D6-823A-B2B554B96469}" type="presParOf" srcId="{2A86EFB0-EE1B-4F7B-BA63-95304028821B}" destId="{5BCBA760-CA50-41C1-AEE7-5E17C1E287A5}" srcOrd="2" destOrd="0" presId="urn:microsoft.com/office/officeart/2005/8/layout/orgChart1"/>
    <dgm:cxn modelId="{D65A2D79-1203-423D-8F86-513715DA965B}" type="presParOf" srcId="{2A86EFB0-EE1B-4F7B-BA63-95304028821B}" destId="{8F312666-5EF6-46C8-B11D-DDB86EE5CD2D}" srcOrd="3" destOrd="0" presId="urn:microsoft.com/office/officeart/2005/8/layout/orgChart1"/>
    <dgm:cxn modelId="{AF0B2331-9FBA-4592-BF9A-733EDD543401}" type="presParOf" srcId="{8F312666-5EF6-46C8-B11D-DDB86EE5CD2D}" destId="{B6785157-0539-47F5-BC0B-64945CF998E7}" srcOrd="0" destOrd="0" presId="urn:microsoft.com/office/officeart/2005/8/layout/orgChart1"/>
    <dgm:cxn modelId="{EA6DE817-0C36-48EB-ADF2-C9653431B30B}" type="presParOf" srcId="{B6785157-0539-47F5-BC0B-64945CF998E7}" destId="{2AC9F0C9-B818-438E-8C82-F0992FCE62F8}" srcOrd="0" destOrd="0" presId="urn:microsoft.com/office/officeart/2005/8/layout/orgChart1"/>
    <dgm:cxn modelId="{6205F9B2-A4EB-4494-B923-836202A484D1}" type="presParOf" srcId="{B6785157-0539-47F5-BC0B-64945CF998E7}" destId="{CF333386-BE04-44FE-B8BA-20934B202501}" srcOrd="1" destOrd="0" presId="urn:microsoft.com/office/officeart/2005/8/layout/orgChart1"/>
    <dgm:cxn modelId="{491587A3-A613-492A-952A-4FB9D5853BC7}" type="presParOf" srcId="{8F312666-5EF6-46C8-B11D-DDB86EE5CD2D}" destId="{3EBC7465-C35E-4608-9659-32778B3B4D1F}" srcOrd="1" destOrd="0" presId="urn:microsoft.com/office/officeart/2005/8/layout/orgChart1"/>
    <dgm:cxn modelId="{E5E6B997-3026-42F6-8876-32FC23065A3C}" type="presParOf" srcId="{8F312666-5EF6-46C8-B11D-DDB86EE5CD2D}" destId="{84FE4A0D-3B44-4D68-AAFC-38F286A000AE}" srcOrd="2" destOrd="0" presId="urn:microsoft.com/office/officeart/2005/8/layout/orgChart1"/>
    <dgm:cxn modelId="{95F58EA3-58E3-4DB7-ADED-BFA404DA5223}" type="presParOf" srcId="{2A86EFB0-EE1B-4F7B-BA63-95304028821B}" destId="{95095E2F-9BBF-4687-8563-8918F69DFE89}" srcOrd="4" destOrd="0" presId="urn:microsoft.com/office/officeart/2005/8/layout/orgChart1"/>
    <dgm:cxn modelId="{3D09F811-8A62-4515-9AED-65DB0554D966}" type="presParOf" srcId="{2A86EFB0-EE1B-4F7B-BA63-95304028821B}" destId="{41CB142E-E7B3-4384-B8FC-362B9E8060CD}" srcOrd="5" destOrd="0" presId="urn:microsoft.com/office/officeart/2005/8/layout/orgChart1"/>
    <dgm:cxn modelId="{D455C086-7147-4BAB-895D-EFE9492744F0}" type="presParOf" srcId="{41CB142E-E7B3-4384-B8FC-362B9E8060CD}" destId="{F8258EC8-3019-45B3-ABEB-7661E2F9FF8F}" srcOrd="0" destOrd="0" presId="urn:microsoft.com/office/officeart/2005/8/layout/orgChart1"/>
    <dgm:cxn modelId="{99ADB487-C53B-4B9D-A48B-34153C7F5E50}" type="presParOf" srcId="{F8258EC8-3019-45B3-ABEB-7661E2F9FF8F}" destId="{E36A1823-37CC-49DA-A66A-10567BE3A84A}" srcOrd="0" destOrd="0" presId="urn:microsoft.com/office/officeart/2005/8/layout/orgChart1"/>
    <dgm:cxn modelId="{6F7CA97F-DB29-4C97-85C6-B5E6207AB897}" type="presParOf" srcId="{F8258EC8-3019-45B3-ABEB-7661E2F9FF8F}" destId="{ACA6856F-EAB0-4564-AE9B-CF910F51C296}" srcOrd="1" destOrd="0" presId="urn:microsoft.com/office/officeart/2005/8/layout/orgChart1"/>
    <dgm:cxn modelId="{D03955A8-0DD3-41A2-A0DA-D4E666A6AB8B}" type="presParOf" srcId="{41CB142E-E7B3-4384-B8FC-362B9E8060CD}" destId="{877C1574-92B1-489C-BD29-E730A26288F6}" srcOrd="1" destOrd="0" presId="urn:microsoft.com/office/officeart/2005/8/layout/orgChart1"/>
    <dgm:cxn modelId="{4FABD94E-6786-4618-91E6-7696B437C1B8}" type="presParOf" srcId="{41CB142E-E7B3-4384-B8FC-362B9E8060CD}" destId="{14460560-FE8E-4FEC-8044-5E5A0DFF6185}" srcOrd="2" destOrd="0" presId="urn:microsoft.com/office/officeart/2005/8/layout/orgChart1"/>
    <dgm:cxn modelId="{2E559D97-EF89-4EC8-81A7-CD7A81D6AC83}" type="presParOf" srcId="{193821EE-59F0-425A-86E4-7281E16E7DAE}" destId="{D44736ED-7674-40A0-9A96-A415B6682C98}" srcOrd="2" destOrd="0" presId="urn:microsoft.com/office/officeart/2005/8/layout/orgChart1"/>
    <dgm:cxn modelId="{EB97C468-3DE3-4837-94FD-B2877341C855}" type="presParOf" srcId="{8F5C38C8-9994-4F5A-8618-3B97B2AAC459}" destId="{1D6BFD1C-5808-484F-B22C-4D0C4A3B9F7D}" srcOrd="2" destOrd="0" presId="urn:microsoft.com/office/officeart/2005/8/layout/orgChart1"/>
    <dgm:cxn modelId="{BBD1967C-58D7-41B3-A374-5E7403E36D3B}" type="presParOf" srcId="{8F5C38C8-9994-4F5A-8618-3B97B2AAC459}" destId="{9E54483F-22E1-43DD-A3CD-9C6EAC5DE8EA}" srcOrd="3" destOrd="0" presId="urn:microsoft.com/office/officeart/2005/8/layout/orgChart1"/>
    <dgm:cxn modelId="{ADC576B6-9AE8-4DBF-8F55-1491EEB26A37}" type="presParOf" srcId="{9E54483F-22E1-43DD-A3CD-9C6EAC5DE8EA}" destId="{9651D151-19D0-4699-AFDD-A806F455FD7B}" srcOrd="0" destOrd="0" presId="urn:microsoft.com/office/officeart/2005/8/layout/orgChart1"/>
    <dgm:cxn modelId="{599F50BA-7F45-4F45-9E6F-5147363428E8}" type="presParOf" srcId="{9651D151-19D0-4699-AFDD-A806F455FD7B}" destId="{5C79B4BA-94B9-4BFB-831B-ECD785D185F7}" srcOrd="0" destOrd="0" presId="urn:microsoft.com/office/officeart/2005/8/layout/orgChart1"/>
    <dgm:cxn modelId="{3D8818B0-206D-4607-A668-60577EFBCAEC}" type="presParOf" srcId="{9651D151-19D0-4699-AFDD-A806F455FD7B}" destId="{7F7FB052-7164-4617-851E-15F2F591DD93}" srcOrd="1" destOrd="0" presId="urn:microsoft.com/office/officeart/2005/8/layout/orgChart1"/>
    <dgm:cxn modelId="{6C9AE6F3-3A9A-4207-965E-125AC5D81088}" type="presParOf" srcId="{9E54483F-22E1-43DD-A3CD-9C6EAC5DE8EA}" destId="{668B71AC-CA6C-4175-9211-89658388666C}" srcOrd="1" destOrd="0" presId="urn:microsoft.com/office/officeart/2005/8/layout/orgChart1"/>
    <dgm:cxn modelId="{53B5B9BE-4F9A-4B31-83BB-8EE621E82BB4}" type="presParOf" srcId="{668B71AC-CA6C-4175-9211-89658388666C}" destId="{46903C91-C30E-4829-9272-A94D118D6507}" srcOrd="0" destOrd="0" presId="urn:microsoft.com/office/officeart/2005/8/layout/orgChart1"/>
    <dgm:cxn modelId="{E66A72C9-2338-4E3D-BCD0-952BE182CC23}" type="presParOf" srcId="{668B71AC-CA6C-4175-9211-89658388666C}" destId="{47311BF1-8D62-4478-BEE0-88C89D5ACBC5}" srcOrd="1" destOrd="0" presId="urn:microsoft.com/office/officeart/2005/8/layout/orgChart1"/>
    <dgm:cxn modelId="{B528EDD8-7D0F-493E-8D09-DB3E1EFBD547}" type="presParOf" srcId="{47311BF1-8D62-4478-BEE0-88C89D5ACBC5}" destId="{CE01C8C0-AB20-42B0-BD9C-485B91535003}" srcOrd="0" destOrd="0" presId="urn:microsoft.com/office/officeart/2005/8/layout/orgChart1"/>
    <dgm:cxn modelId="{49C7F670-6AA4-4820-B1F5-360989F409A9}" type="presParOf" srcId="{CE01C8C0-AB20-42B0-BD9C-485B91535003}" destId="{483D97CC-CCEB-4B61-B4F2-0F1CF35E9C40}" srcOrd="0" destOrd="0" presId="urn:microsoft.com/office/officeart/2005/8/layout/orgChart1"/>
    <dgm:cxn modelId="{3B4DD7A9-4D4E-4133-9DC9-EA73AC081057}" type="presParOf" srcId="{CE01C8C0-AB20-42B0-BD9C-485B91535003}" destId="{E6472FD3-0772-401D-B8E6-0017C553146F}" srcOrd="1" destOrd="0" presId="urn:microsoft.com/office/officeart/2005/8/layout/orgChart1"/>
    <dgm:cxn modelId="{BD581B9D-DE8A-445B-A93C-C6D2117977D0}" type="presParOf" srcId="{47311BF1-8D62-4478-BEE0-88C89D5ACBC5}" destId="{D7E2D225-5039-44CC-B5DB-B2B2BCA3BADA}" srcOrd="1" destOrd="0" presId="urn:microsoft.com/office/officeart/2005/8/layout/orgChart1"/>
    <dgm:cxn modelId="{EDB2534E-1F2E-4833-B0A0-6177EDB0C61F}" type="presParOf" srcId="{47311BF1-8D62-4478-BEE0-88C89D5ACBC5}" destId="{CA447024-0FDA-4DBE-88EB-5980CF635127}" srcOrd="2" destOrd="0" presId="urn:microsoft.com/office/officeart/2005/8/layout/orgChart1"/>
    <dgm:cxn modelId="{D4D92E66-DB2B-4672-ACDB-0BF5171EEB84}" type="presParOf" srcId="{9E54483F-22E1-43DD-A3CD-9C6EAC5DE8EA}" destId="{76137DD0-9C3D-4DB6-B5FF-D1251BFDA1B8}" srcOrd="2" destOrd="0" presId="urn:microsoft.com/office/officeart/2005/8/layout/orgChart1"/>
    <dgm:cxn modelId="{96807714-96B7-4AF1-8719-FA6A3EFBC6C2}" type="presParOf" srcId="{8F5C38C8-9994-4F5A-8618-3B97B2AAC459}" destId="{2EF27406-829F-490C-91E3-BE847638A5C0}" srcOrd="4" destOrd="0" presId="urn:microsoft.com/office/officeart/2005/8/layout/orgChart1"/>
    <dgm:cxn modelId="{CF6FFEFB-B69F-42C2-AFC0-228AF9B2F01E}" type="presParOf" srcId="{8F5C38C8-9994-4F5A-8618-3B97B2AAC459}" destId="{254EF688-3424-4B5F-9E3D-726ABECDC552}" srcOrd="5" destOrd="0" presId="urn:microsoft.com/office/officeart/2005/8/layout/orgChart1"/>
    <dgm:cxn modelId="{FA6028C8-481B-4847-9005-0101154E7D5A}" type="presParOf" srcId="{254EF688-3424-4B5F-9E3D-726ABECDC552}" destId="{021EC44A-7256-439A-8325-C9E8AC35AD07}" srcOrd="0" destOrd="0" presId="urn:microsoft.com/office/officeart/2005/8/layout/orgChart1"/>
    <dgm:cxn modelId="{0887D3AC-D84D-4159-98AC-5ABE6DCA8116}" type="presParOf" srcId="{021EC44A-7256-439A-8325-C9E8AC35AD07}" destId="{7D13D5FC-E7CC-45C4-8906-BB005A65C3DB}" srcOrd="0" destOrd="0" presId="urn:microsoft.com/office/officeart/2005/8/layout/orgChart1"/>
    <dgm:cxn modelId="{2FA9D3F5-BC6A-47E6-8F6C-77DFACDA6F21}" type="presParOf" srcId="{021EC44A-7256-439A-8325-C9E8AC35AD07}" destId="{93946E67-7975-441C-A028-8D8DDDD3BB7D}" srcOrd="1" destOrd="0" presId="urn:microsoft.com/office/officeart/2005/8/layout/orgChart1"/>
    <dgm:cxn modelId="{2348BF0F-B908-49FF-91F7-669D92814F4C}" type="presParOf" srcId="{254EF688-3424-4B5F-9E3D-726ABECDC552}" destId="{D77C9AEE-70BE-4F04-ACF9-174BE7BAEFA5}" srcOrd="1" destOrd="0" presId="urn:microsoft.com/office/officeart/2005/8/layout/orgChart1"/>
    <dgm:cxn modelId="{7514F5FF-0605-415B-A129-F20C2BA5AB1C}" type="presParOf" srcId="{D77C9AEE-70BE-4F04-ACF9-174BE7BAEFA5}" destId="{848C6EAE-BAAE-4176-8549-6323E80D5986}" srcOrd="0" destOrd="0" presId="urn:microsoft.com/office/officeart/2005/8/layout/orgChart1"/>
    <dgm:cxn modelId="{33241E9B-C763-4766-B721-7E5CB58BE0B5}" type="presParOf" srcId="{D77C9AEE-70BE-4F04-ACF9-174BE7BAEFA5}" destId="{73F52B8C-9A86-4B7C-918F-96E3F8EFB1D9}" srcOrd="1" destOrd="0" presId="urn:microsoft.com/office/officeart/2005/8/layout/orgChart1"/>
    <dgm:cxn modelId="{3B27617E-23A3-4F8B-9D74-DFDCB2214282}" type="presParOf" srcId="{73F52B8C-9A86-4B7C-918F-96E3F8EFB1D9}" destId="{C9D58C34-D159-4EDB-9BAE-35D7C0E65EFA}" srcOrd="0" destOrd="0" presId="urn:microsoft.com/office/officeart/2005/8/layout/orgChart1"/>
    <dgm:cxn modelId="{2E905C81-AB40-4DE4-BE63-FF84F271F077}" type="presParOf" srcId="{C9D58C34-D159-4EDB-9BAE-35D7C0E65EFA}" destId="{A5801E8D-34E2-45B9-A5F1-FEE778B248CB}" srcOrd="0" destOrd="0" presId="urn:microsoft.com/office/officeart/2005/8/layout/orgChart1"/>
    <dgm:cxn modelId="{D4CA4245-3619-47B2-B076-9D90ED68C44E}" type="presParOf" srcId="{C9D58C34-D159-4EDB-9BAE-35D7C0E65EFA}" destId="{D00066D0-1D8E-456A-9CD2-786EFFF922A7}" srcOrd="1" destOrd="0" presId="urn:microsoft.com/office/officeart/2005/8/layout/orgChart1"/>
    <dgm:cxn modelId="{560F3B3B-5EB5-4C72-8DCE-B77412F28597}" type="presParOf" srcId="{73F52B8C-9A86-4B7C-918F-96E3F8EFB1D9}" destId="{16BCD6FE-82D3-4081-88F6-CFD9692B323A}" srcOrd="1" destOrd="0" presId="urn:microsoft.com/office/officeart/2005/8/layout/orgChart1"/>
    <dgm:cxn modelId="{3EF10C60-B2B5-4A9A-9274-585FF5C21E1B}" type="presParOf" srcId="{73F52B8C-9A86-4B7C-918F-96E3F8EFB1D9}" destId="{60DE8502-31E6-4710-81BA-90CD60133333}" srcOrd="2" destOrd="0" presId="urn:microsoft.com/office/officeart/2005/8/layout/orgChart1"/>
    <dgm:cxn modelId="{193B9D5F-27F0-46C6-8A33-629A92E7C444}" type="presParOf" srcId="{D77C9AEE-70BE-4F04-ACF9-174BE7BAEFA5}" destId="{EC5C548E-A5C2-463A-95C6-6ED6F5D680EC}" srcOrd="2" destOrd="0" presId="urn:microsoft.com/office/officeart/2005/8/layout/orgChart1"/>
    <dgm:cxn modelId="{18A98C65-F4E7-415B-930A-234220A61856}" type="presParOf" srcId="{D77C9AEE-70BE-4F04-ACF9-174BE7BAEFA5}" destId="{94895D18-7BB8-4A54-B487-833089A84FD0}" srcOrd="3" destOrd="0" presId="urn:microsoft.com/office/officeart/2005/8/layout/orgChart1"/>
    <dgm:cxn modelId="{3A04F142-5C72-4FB1-A3E7-CE4CBC9A2ABD}" type="presParOf" srcId="{94895D18-7BB8-4A54-B487-833089A84FD0}" destId="{69B9F30D-1929-4216-9A0B-00C6669B64BB}" srcOrd="0" destOrd="0" presId="urn:microsoft.com/office/officeart/2005/8/layout/orgChart1"/>
    <dgm:cxn modelId="{85C69553-D5FF-414F-A48C-9FFFBAC5A400}" type="presParOf" srcId="{69B9F30D-1929-4216-9A0B-00C6669B64BB}" destId="{C70E8E56-2F61-48EC-A66C-CB9DA64190D6}" srcOrd="0" destOrd="0" presId="urn:microsoft.com/office/officeart/2005/8/layout/orgChart1"/>
    <dgm:cxn modelId="{1EAD15E2-3F28-4840-A50A-2015F3E9ADF1}" type="presParOf" srcId="{69B9F30D-1929-4216-9A0B-00C6669B64BB}" destId="{ADCF86FF-7E48-4D17-AABD-65C5FA502372}" srcOrd="1" destOrd="0" presId="urn:microsoft.com/office/officeart/2005/8/layout/orgChart1"/>
    <dgm:cxn modelId="{DA4E25DA-76C8-4277-B0F2-E293E634C7B9}" type="presParOf" srcId="{94895D18-7BB8-4A54-B487-833089A84FD0}" destId="{9FF42CC2-9BB2-4333-95E3-9A50E98BD669}" srcOrd="1" destOrd="0" presId="urn:microsoft.com/office/officeart/2005/8/layout/orgChart1"/>
    <dgm:cxn modelId="{3D70AD1E-5A0B-4B75-920F-FFA06502D1B9}" type="presParOf" srcId="{94895D18-7BB8-4A54-B487-833089A84FD0}" destId="{E639CD54-EE7C-4D10-99F0-C40EB483791B}" srcOrd="2" destOrd="0" presId="urn:microsoft.com/office/officeart/2005/8/layout/orgChart1"/>
    <dgm:cxn modelId="{9D493F3D-1259-40FD-90F4-B12AC59FC2D5}" type="presParOf" srcId="{D77C9AEE-70BE-4F04-ACF9-174BE7BAEFA5}" destId="{157BC8AA-7316-4E85-A040-B1C4E0B08B29}" srcOrd="4" destOrd="0" presId="urn:microsoft.com/office/officeart/2005/8/layout/orgChart1"/>
    <dgm:cxn modelId="{865916CF-6708-4ABB-B6D5-99ED6F6F9BDD}" type="presParOf" srcId="{D77C9AEE-70BE-4F04-ACF9-174BE7BAEFA5}" destId="{B01ABD99-1ADD-4CC5-870E-1EF6D5585808}" srcOrd="5" destOrd="0" presId="urn:microsoft.com/office/officeart/2005/8/layout/orgChart1"/>
    <dgm:cxn modelId="{B7FDCA4A-671E-4A44-9D47-82EAE095F90F}" type="presParOf" srcId="{B01ABD99-1ADD-4CC5-870E-1EF6D5585808}" destId="{CD4FA74A-ADE3-4082-8E8A-DFE40A7A7657}" srcOrd="0" destOrd="0" presId="urn:microsoft.com/office/officeart/2005/8/layout/orgChart1"/>
    <dgm:cxn modelId="{A72CDB8E-F107-4F28-93AC-522836F14793}" type="presParOf" srcId="{CD4FA74A-ADE3-4082-8E8A-DFE40A7A7657}" destId="{800090E6-F52D-4634-A012-EA3DCFF6367E}" srcOrd="0" destOrd="0" presId="urn:microsoft.com/office/officeart/2005/8/layout/orgChart1"/>
    <dgm:cxn modelId="{740ABDA1-FD21-4C64-AC79-6188268D3A52}" type="presParOf" srcId="{CD4FA74A-ADE3-4082-8E8A-DFE40A7A7657}" destId="{17A65B94-C599-4627-84ED-388562D5229C}" srcOrd="1" destOrd="0" presId="urn:microsoft.com/office/officeart/2005/8/layout/orgChart1"/>
    <dgm:cxn modelId="{381B9819-6F28-4577-9392-26721C3307C7}" type="presParOf" srcId="{B01ABD99-1ADD-4CC5-870E-1EF6D5585808}" destId="{89FF9015-288A-4387-BDF9-1D1858652FDB}" srcOrd="1" destOrd="0" presId="urn:microsoft.com/office/officeart/2005/8/layout/orgChart1"/>
    <dgm:cxn modelId="{EC080909-A55D-46F3-97B4-818DAA132658}" type="presParOf" srcId="{B01ABD99-1ADD-4CC5-870E-1EF6D5585808}" destId="{46B0E59F-0C5B-4B0A-86B5-79B664B75144}" srcOrd="2" destOrd="0" presId="urn:microsoft.com/office/officeart/2005/8/layout/orgChart1"/>
    <dgm:cxn modelId="{7948A940-7AA8-4DA9-BC76-0C9845755675}" type="presParOf" srcId="{254EF688-3424-4B5F-9E3D-726ABECDC552}" destId="{6144907D-504D-40AE-8A3C-12C71AF038A0}" srcOrd="2" destOrd="0" presId="urn:microsoft.com/office/officeart/2005/8/layout/orgChart1"/>
    <dgm:cxn modelId="{26286C89-C13F-44BE-B79E-A0A301DA8622}" type="presParOf" srcId="{8F5C38C8-9994-4F5A-8618-3B97B2AAC459}" destId="{ECF29454-4DBF-43D9-B44A-F4CECA9572D1}" srcOrd="6" destOrd="0" presId="urn:microsoft.com/office/officeart/2005/8/layout/orgChart1"/>
    <dgm:cxn modelId="{B602B947-F1FA-4658-8ECD-FED163E3D31E}" type="presParOf" srcId="{8F5C38C8-9994-4F5A-8618-3B97B2AAC459}" destId="{AFB0734F-1A23-4149-9D26-29C313294B98}" srcOrd="7" destOrd="0" presId="urn:microsoft.com/office/officeart/2005/8/layout/orgChart1"/>
    <dgm:cxn modelId="{374D0AF0-A9C7-4F07-8086-0F17F8B2DDD6}" type="presParOf" srcId="{AFB0734F-1A23-4149-9D26-29C313294B98}" destId="{3107343F-C128-4483-8D6A-B088E5F90D04}" srcOrd="0" destOrd="0" presId="urn:microsoft.com/office/officeart/2005/8/layout/orgChart1"/>
    <dgm:cxn modelId="{1FEFC6B7-6ECC-41A4-ADA6-A9E6E36DCCDB}" type="presParOf" srcId="{3107343F-C128-4483-8D6A-B088E5F90D04}" destId="{F63A391A-DC6E-4370-9480-18C94006AF32}" srcOrd="0" destOrd="0" presId="urn:microsoft.com/office/officeart/2005/8/layout/orgChart1"/>
    <dgm:cxn modelId="{0D323944-6E22-40D5-876B-EB16C5C99B9F}" type="presParOf" srcId="{3107343F-C128-4483-8D6A-B088E5F90D04}" destId="{B8777F07-86E9-403F-8168-404FBF7CA553}" srcOrd="1" destOrd="0" presId="urn:microsoft.com/office/officeart/2005/8/layout/orgChart1"/>
    <dgm:cxn modelId="{6547D75E-C249-4C39-9C8D-83613975EFAD}" type="presParOf" srcId="{AFB0734F-1A23-4149-9D26-29C313294B98}" destId="{1BA61732-0B2B-4335-BF21-43F3D108A3CC}" srcOrd="1" destOrd="0" presId="urn:microsoft.com/office/officeart/2005/8/layout/orgChart1"/>
    <dgm:cxn modelId="{FFC3E7DF-3DFB-41F6-9143-438A3B85EBC6}" type="presParOf" srcId="{1BA61732-0B2B-4335-BF21-43F3D108A3CC}" destId="{F6C83821-43AD-4E02-91F6-06A894589821}" srcOrd="0" destOrd="0" presId="urn:microsoft.com/office/officeart/2005/8/layout/orgChart1"/>
    <dgm:cxn modelId="{F6304AD3-98C9-4839-8C56-C6A8467ADD29}" type="presParOf" srcId="{1BA61732-0B2B-4335-BF21-43F3D108A3CC}" destId="{7EDEEF2F-464C-4E17-9A40-6334088333CA}" srcOrd="1" destOrd="0" presId="urn:microsoft.com/office/officeart/2005/8/layout/orgChart1"/>
    <dgm:cxn modelId="{F6D0FD24-DEAC-49C1-9643-DE90A95DD112}" type="presParOf" srcId="{7EDEEF2F-464C-4E17-9A40-6334088333CA}" destId="{8DE21210-5ABE-4E47-A6FE-2844E4552F05}" srcOrd="0" destOrd="0" presId="urn:microsoft.com/office/officeart/2005/8/layout/orgChart1"/>
    <dgm:cxn modelId="{A7F152B7-8052-461D-BE36-0B8A02F13029}" type="presParOf" srcId="{8DE21210-5ABE-4E47-A6FE-2844E4552F05}" destId="{69EA0F46-0C0B-4F8C-B44E-C4C8DE06E09A}" srcOrd="0" destOrd="0" presId="urn:microsoft.com/office/officeart/2005/8/layout/orgChart1"/>
    <dgm:cxn modelId="{DEAA9C2B-0D5F-4B92-A97B-933CD10D8F41}" type="presParOf" srcId="{8DE21210-5ABE-4E47-A6FE-2844E4552F05}" destId="{82E876BC-272A-4C3B-91C6-CE1EA8F5374B}" srcOrd="1" destOrd="0" presId="urn:microsoft.com/office/officeart/2005/8/layout/orgChart1"/>
    <dgm:cxn modelId="{0951116E-331F-4952-B687-E5844D3B7617}" type="presParOf" srcId="{7EDEEF2F-464C-4E17-9A40-6334088333CA}" destId="{2ECFF99D-16FC-4E66-BBD9-931605DDD0DD}" srcOrd="1" destOrd="0" presId="urn:microsoft.com/office/officeart/2005/8/layout/orgChart1"/>
    <dgm:cxn modelId="{57C47E09-61C2-43CF-A6D7-C925DF728134}" type="presParOf" srcId="{7EDEEF2F-464C-4E17-9A40-6334088333CA}" destId="{E300A1FF-11E3-483D-A3A8-E85C0830F876}" srcOrd="2" destOrd="0" presId="urn:microsoft.com/office/officeart/2005/8/layout/orgChart1"/>
    <dgm:cxn modelId="{E59B6EA6-7063-4479-BDB9-595F423C2F16}" type="presParOf" srcId="{AFB0734F-1A23-4149-9D26-29C313294B98}" destId="{137E4689-86E8-41F1-BD20-15EFBDC0581B}" srcOrd="2" destOrd="0" presId="urn:microsoft.com/office/officeart/2005/8/layout/orgChart1"/>
    <dgm:cxn modelId="{FC8FB693-C287-4D91-80BF-7D3535638C7D}" type="presParOf" srcId="{8F5C38C8-9994-4F5A-8618-3B97B2AAC459}" destId="{F577A8A5-1529-4228-ABF3-3F3EF59CA064}" srcOrd="8" destOrd="0" presId="urn:microsoft.com/office/officeart/2005/8/layout/orgChart1"/>
    <dgm:cxn modelId="{06E0E0CF-1E24-472C-B5FE-7B5B7FE7EE09}" type="presParOf" srcId="{8F5C38C8-9994-4F5A-8618-3B97B2AAC459}" destId="{3951B111-105B-4399-8408-7F08A5623B4F}" srcOrd="9" destOrd="0" presId="urn:microsoft.com/office/officeart/2005/8/layout/orgChart1"/>
    <dgm:cxn modelId="{D6965963-6894-45CA-BC2D-E08A1718A793}" type="presParOf" srcId="{3951B111-105B-4399-8408-7F08A5623B4F}" destId="{8DCDDA98-FA69-4C79-A157-81DF6E7A410A}" srcOrd="0" destOrd="0" presId="urn:microsoft.com/office/officeart/2005/8/layout/orgChart1"/>
    <dgm:cxn modelId="{EFC7D3E0-30B5-40A5-910F-D38F37F0BAC8}" type="presParOf" srcId="{8DCDDA98-FA69-4C79-A157-81DF6E7A410A}" destId="{1E880AA8-E00D-4505-BCB6-1E63DF8FFF68}" srcOrd="0" destOrd="0" presId="urn:microsoft.com/office/officeart/2005/8/layout/orgChart1"/>
    <dgm:cxn modelId="{6ECD15F4-6079-4D45-8BE0-3A9E9DF871DA}" type="presParOf" srcId="{8DCDDA98-FA69-4C79-A157-81DF6E7A410A}" destId="{24DFBB20-9354-4E45-951B-16927DA1DCAE}" srcOrd="1" destOrd="0" presId="urn:microsoft.com/office/officeart/2005/8/layout/orgChart1"/>
    <dgm:cxn modelId="{896342D4-15BA-457D-955E-CC8EC8D4C7AF}" type="presParOf" srcId="{3951B111-105B-4399-8408-7F08A5623B4F}" destId="{E60A2ACB-A5E8-40DA-95E9-A58F83A8FB76}" srcOrd="1" destOrd="0" presId="urn:microsoft.com/office/officeart/2005/8/layout/orgChart1"/>
    <dgm:cxn modelId="{8763A74A-FC62-4764-B2C7-0FCCE3CC7FFD}" type="presParOf" srcId="{E60A2ACB-A5E8-40DA-95E9-A58F83A8FB76}" destId="{FC0148F5-C1FB-41EB-93DA-77B81F14E496}" srcOrd="0" destOrd="0" presId="urn:microsoft.com/office/officeart/2005/8/layout/orgChart1"/>
    <dgm:cxn modelId="{4C086FEA-A82A-42EA-B929-0A268113498F}" type="presParOf" srcId="{E60A2ACB-A5E8-40DA-95E9-A58F83A8FB76}" destId="{27FC80AA-CE5A-41E5-A68F-22EF2BB5838E}" srcOrd="1" destOrd="0" presId="urn:microsoft.com/office/officeart/2005/8/layout/orgChart1"/>
    <dgm:cxn modelId="{18C15EFE-26E0-46B6-8156-A860199F05B5}" type="presParOf" srcId="{27FC80AA-CE5A-41E5-A68F-22EF2BB5838E}" destId="{5A9C3AA9-7A12-4C74-AD33-D6B10775B5FB}" srcOrd="0" destOrd="0" presId="urn:microsoft.com/office/officeart/2005/8/layout/orgChart1"/>
    <dgm:cxn modelId="{040C1B99-4D91-4159-97AC-BFA5B34B0B66}" type="presParOf" srcId="{5A9C3AA9-7A12-4C74-AD33-D6B10775B5FB}" destId="{F5316F4D-43C6-4B4F-AAF9-30A17A882983}" srcOrd="0" destOrd="0" presId="urn:microsoft.com/office/officeart/2005/8/layout/orgChart1"/>
    <dgm:cxn modelId="{AFD0076F-75D9-42E4-9070-DE8BB92F6589}" type="presParOf" srcId="{5A9C3AA9-7A12-4C74-AD33-D6B10775B5FB}" destId="{8C7EE7BD-1980-4FD4-828F-D47279BB76EB}" srcOrd="1" destOrd="0" presId="urn:microsoft.com/office/officeart/2005/8/layout/orgChart1"/>
    <dgm:cxn modelId="{D2A4EB64-A3E5-4DEE-9FD3-3B448C764548}" type="presParOf" srcId="{27FC80AA-CE5A-41E5-A68F-22EF2BB5838E}" destId="{2F4D35AC-6CDB-4CE2-83B9-B20A4EA82298}" srcOrd="1" destOrd="0" presId="urn:microsoft.com/office/officeart/2005/8/layout/orgChart1"/>
    <dgm:cxn modelId="{0CB75F04-8394-4051-B72D-89D57AEA3033}" type="presParOf" srcId="{27FC80AA-CE5A-41E5-A68F-22EF2BB5838E}" destId="{18666DB2-5E09-4CCF-93FA-3CD2B57F447A}" srcOrd="2" destOrd="0" presId="urn:microsoft.com/office/officeart/2005/8/layout/orgChart1"/>
    <dgm:cxn modelId="{F7043C98-B1B3-43A7-BC3B-8B17AF84791A}" type="presParOf" srcId="{3951B111-105B-4399-8408-7F08A5623B4F}" destId="{36A48009-994C-4FB3-8B72-4401691C66F0}" srcOrd="2" destOrd="0" presId="urn:microsoft.com/office/officeart/2005/8/layout/orgChart1"/>
    <dgm:cxn modelId="{D160D2CD-673F-4BE9-98DD-38205D7B9518}" type="presParOf" srcId="{8F5C38C8-9994-4F5A-8618-3B97B2AAC459}" destId="{C6471FB0-2BAF-4EC2-8811-45A7EDE4D424}" srcOrd="10" destOrd="0" presId="urn:microsoft.com/office/officeart/2005/8/layout/orgChart1"/>
    <dgm:cxn modelId="{2B2C7530-8F86-41BA-BCC3-24749F62A687}" type="presParOf" srcId="{8F5C38C8-9994-4F5A-8618-3B97B2AAC459}" destId="{41483D61-F06D-424B-93A1-F0AB524F8659}" srcOrd="11" destOrd="0" presId="urn:microsoft.com/office/officeart/2005/8/layout/orgChart1"/>
    <dgm:cxn modelId="{D2A63F9E-DC37-4866-9798-E217FE8C0917}" type="presParOf" srcId="{41483D61-F06D-424B-93A1-F0AB524F8659}" destId="{E1F06473-6EBA-4A74-A51A-120DA8FFFC6C}" srcOrd="0" destOrd="0" presId="urn:microsoft.com/office/officeart/2005/8/layout/orgChart1"/>
    <dgm:cxn modelId="{4F5506C3-5C94-4903-93A6-4B2F8C337455}" type="presParOf" srcId="{E1F06473-6EBA-4A74-A51A-120DA8FFFC6C}" destId="{E9334CBB-B73E-4928-8242-1A8C00B219A5}" srcOrd="0" destOrd="0" presId="urn:microsoft.com/office/officeart/2005/8/layout/orgChart1"/>
    <dgm:cxn modelId="{52D4F442-0324-4980-B237-1CEBC3DA7227}" type="presParOf" srcId="{E1F06473-6EBA-4A74-A51A-120DA8FFFC6C}" destId="{046AE4E1-FD29-4305-8D55-DC88E298DE91}" srcOrd="1" destOrd="0" presId="urn:microsoft.com/office/officeart/2005/8/layout/orgChart1"/>
    <dgm:cxn modelId="{2F4A8484-E020-4590-B65D-90F7D9203A7B}" type="presParOf" srcId="{41483D61-F06D-424B-93A1-F0AB524F8659}" destId="{4D8BBDB2-1529-4F09-A601-C9313880A6E1}" srcOrd="1" destOrd="0" presId="urn:microsoft.com/office/officeart/2005/8/layout/orgChart1"/>
    <dgm:cxn modelId="{63456824-EC96-4DD1-8DD3-C69E17CCE8B4}" type="presParOf" srcId="{4D8BBDB2-1529-4F09-A601-C9313880A6E1}" destId="{031FB8B2-BEEA-4721-B949-01BACF5E8B2F}" srcOrd="0" destOrd="0" presId="urn:microsoft.com/office/officeart/2005/8/layout/orgChart1"/>
    <dgm:cxn modelId="{365112DA-620A-4670-8D65-0FA5FFDF769C}" type="presParOf" srcId="{4D8BBDB2-1529-4F09-A601-C9313880A6E1}" destId="{CB6DA7B1-6219-45E8-9610-71ECB15A1C87}" srcOrd="1" destOrd="0" presId="urn:microsoft.com/office/officeart/2005/8/layout/orgChart1"/>
    <dgm:cxn modelId="{0599779F-F226-4F81-B2AF-6430F9ACBAF6}" type="presParOf" srcId="{CB6DA7B1-6219-45E8-9610-71ECB15A1C87}" destId="{292712CC-3C0A-41C3-A77C-FD55407549CA}" srcOrd="0" destOrd="0" presId="urn:microsoft.com/office/officeart/2005/8/layout/orgChart1"/>
    <dgm:cxn modelId="{1CFDEE6F-2D69-44BD-8E2D-3FEEDF4ABD65}" type="presParOf" srcId="{292712CC-3C0A-41C3-A77C-FD55407549CA}" destId="{D97B3E54-645B-485D-BB22-1CA83C39D871}" srcOrd="0" destOrd="0" presId="urn:microsoft.com/office/officeart/2005/8/layout/orgChart1"/>
    <dgm:cxn modelId="{060A028B-515F-4B9E-90BA-144998DCFF98}" type="presParOf" srcId="{292712CC-3C0A-41C3-A77C-FD55407549CA}" destId="{E990F756-E636-45D0-8606-7D5C91A88C9C}" srcOrd="1" destOrd="0" presId="urn:microsoft.com/office/officeart/2005/8/layout/orgChart1"/>
    <dgm:cxn modelId="{0F740ACA-C43D-4417-B27D-2A1F52639668}" type="presParOf" srcId="{CB6DA7B1-6219-45E8-9610-71ECB15A1C87}" destId="{45C8856A-476A-4D35-B4AD-867D158D8FC6}" srcOrd="1" destOrd="0" presId="urn:microsoft.com/office/officeart/2005/8/layout/orgChart1"/>
    <dgm:cxn modelId="{14B727F5-6418-42F4-B019-DE6D573B2D3C}" type="presParOf" srcId="{CB6DA7B1-6219-45E8-9610-71ECB15A1C87}" destId="{49E9D1D1-DD7C-4D19-992B-EBB17CB8F2A5}" srcOrd="2" destOrd="0" presId="urn:microsoft.com/office/officeart/2005/8/layout/orgChart1"/>
    <dgm:cxn modelId="{A2EEE087-3D09-43A3-9390-006FB0392E6A}" type="presParOf" srcId="{41483D61-F06D-424B-93A1-F0AB524F8659}" destId="{89E3E507-3485-49F4-9348-E3866FF54AAB}" srcOrd="2" destOrd="0" presId="urn:microsoft.com/office/officeart/2005/8/layout/orgChart1"/>
    <dgm:cxn modelId="{2D36E28F-AB12-4609-ADF0-12ABB3D3E9DD}" type="presParOf" srcId="{8F5C38C8-9994-4F5A-8618-3B97B2AAC459}" destId="{F9DCFA0D-E4B6-49B7-B7AB-0C5E2A5E700F}" srcOrd="12" destOrd="0" presId="urn:microsoft.com/office/officeart/2005/8/layout/orgChart1"/>
    <dgm:cxn modelId="{11923377-DBA8-4A6D-9A77-DE4DA19B6ADA}" type="presParOf" srcId="{8F5C38C8-9994-4F5A-8618-3B97B2AAC459}" destId="{147AA055-8CB3-4F31-81E3-30728D148A69}" srcOrd="13" destOrd="0" presId="urn:microsoft.com/office/officeart/2005/8/layout/orgChart1"/>
    <dgm:cxn modelId="{EE0501DE-7DA4-4749-BB32-FE8FC2075C2C}" type="presParOf" srcId="{147AA055-8CB3-4F31-81E3-30728D148A69}" destId="{F4F5F5CC-0E68-488F-96F8-047D9EAC9E24}" srcOrd="0" destOrd="0" presId="urn:microsoft.com/office/officeart/2005/8/layout/orgChart1"/>
    <dgm:cxn modelId="{2049183D-1CAB-42D1-AB10-3CD3EA6FBDB2}" type="presParOf" srcId="{F4F5F5CC-0E68-488F-96F8-047D9EAC9E24}" destId="{9BFBA439-943D-441D-9282-B13DC8278F2A}" srcOrd="0" destOrd="0" presId="urn:microsoft.com/office/officeart/2005/8/layout/orgChart1"/>
    <dgm:cxn modelId="{746BA205-CE46-4CE8-905B-360B67EAB053}" type="presParOf" srcId="{F4F5F5CC-0E68-488F-96F8-047D9EAC9E24}" destId="{6B3912EF-F975-4E08-9B19-DA1CB6E610CE}" srcOrd="1" destOrd="0" presId="urn:microsoft.com/office/officeart/2005/8/layout/orgChart1"/>
    <dgm:cxn modelId="{4F7300FE-C739-4A6C-9F5C-B448B3704027}" type="presParOf" srcId="{147AA055-8CB3-4F31-81E3-30728D148A69}" destId="{6628C7D4-4BD8-46B2-8A67-1D8ECDC8B449}" srcOrd="1" destOrd="0" presId="urn:microsoft.com/office/officeart/2005/8/layout/orgChart1"/>
    <dgm:cxn modelId="{83A55715-E662-4BF4-9DE3-3558C2B9D932}" type="presParOf" srcId="{6628C7D4-4BD8-46B2-8A67-1D8ECDC8B449}" destId="{8E92BD25-3A35-476A-8F19-C0EA0EEA0141}" srcOrd="0" destOrd="0" presId="urn:microsoft.com/office/officeart/2005/8/layout/orgChart1"/>
    <dgm:cxn modelId="{44A3AF8E-F2A7-4F6A-BF3A-F761302F8EF3}" type="presParOf" srcId="{6628C7D4-4BD8-46B2-8A67-1D8ECDC8B449}" destId="{9FF6A79F-A8DC-4DB3-8645-AD6E7E14C918}" srcOrd="1" destOrd="0" presId="urn:microsoft.com/office/officeart/2005/8/layout/orgChart1"/>
    <dgm:cxn modelId="{539A980A-3787-4990-91BD-A5A0543D788F}" type="presParOf" srcId="{9FF6A79F-A8DC-4DB3-8645-AD6E7E14C918}" destId="{73A05728-1512-4D61-9409-BCDB3EC4971D}" srcOrd="0" destOrd="0" presId="urn:microsoft.com/office/officeart/2005/8/layout/orgChart1"/>
    <dgm:cxn modelId="{0AEE0E25-8AFE-4904-8B68-E9C3AE72A1B4}" type="presParOf" srcId="{73A05728-1512-4D61-9409-BCDB3EC4971D}" destId="{14925734-26C7-467B-AFAB-1D8E9D6C415F}" srcOrd="0" destOrd="0" presId="urn:microsoft.com/office/officeart/2005/8/layout/orgChart1"/>
    <dgm:cxn modelId="{7A42BF8E-DB6C-4A88-964C-5C63FADD817A}" type="presParOf" srcId="{73A05728-1512-4D61-9409-BCDB3EC4971D}" destId="{EF778008-D4F8-4D3C-BEEC-3733D70B27BB}" srcOrd="1" destOrd="0" presId="urn:microsoft.com/office/officeart/2005/8/layout/orgChart1"/>
    <dgm:cxn modelId="{D7DDCC64-E606-4FE0-B1C2-BE44603917BA}" type="presParOf" srcId="{9FF6A79F-A8DC-4DB3-8645-AD6E7E14C918}" destId="{5F3F236D-3364-41E1-BCF9-6832688EDB99}" srcOrd="1" destOrd="0" presId="urn:microsoft.com/office/officeart/2005/8/layout/orgChart1"/>
    <dgm:cxn modelId="{DB95AB8C-6750-4A38-A573-CC92387A4F09}" type="presParOf" srcId="{9FF6A79F-A8DC-4DB3-8645-AD6E7E14C918}" destId="{EC760A9E-B253-4AF1-8B62-FF7A5D2E7093}" srcOrd="2" destOrd="0" presId="urn:microsoft.com/office/officeart/2005/8/layout/orgChart1"/>
    <dgm:cxn modelId="{0F125585-E0D3-49C4-88DD-D8CA37CC04FD}" type="presParOf" srcId="{147AA055-8CB3-4F31-81E3-30728D148A69}" destId="{3174BAA0-6A45-4144-9E71-155B12A4BFF8}" srcOrd="2" destOrd="0" presId="urn:microsoft.com/office/officeart/2005/8/layout/orgChart1"/>
    <dgm:cxn modelId="{0BE513D0-1860-4912-B500-A1B5666ECED5}" type="presParOf" srcId="{8F5C38C8-9994-4F5A-8618-3B97B2AAC459}" destId="{B1B71CCC-BA17-462A-A7F2-062D7ECC55D0}" srcOrd="14" destOrd="0" presId="urn:microsoft.com/office/officeart/2005/8/layout/orgChart1"/>
    <dgm:cxn modelId="{94388B4C-37FC-49FF-AF45-36534D59F393}" type="presParOf" srcId="{8F5C38C8-9994-4F5A-8618-3B97B2AAC459}" destId="{59D4B827-AFF2-49B9-AB19-56CF02ECC59F}" srcOrd="15" destOrd="0" presId="urn:microsoft.com/office/officeart/2005/8/layout/orgChart1"/>
    <dgm:cxn modelId="{B9C2F7BC-A4EF-45C6-BF7C-9819E37535DB}" type="presParOf" srcId="{59D4B827-AFF2-49B9-AB19-56CF02ECC59F}" destId="{C1F0D6BE-6BD8-4429-A2B7-F7DBD74417E3}" srcOrd="0" destOrd="0" presId="urn:microsoft.com/office/officeart/2005/8/layout/orgChart1"/>
    <dgm:cxn modelId="{D1EB8F37-9A22-4A1D-99AD-06EA982851FF}" type="presParOf" srcId="{C1F0D6BE-6BD8-4429-A2B7-F7DBD74417E3}" destId="{2D5CD5AE-4392-42CA-9302-25D534BA1D25}" srcOrd="0" destOrd="0" presId="urn:microsoft.com/office/officeart/2005/8/layout/orgChart1"/>
    <dgm:cxn modelId="{03781E16-410C-465A-9B32-64072CC5FE11}" type="presParOf" srcId="{C1F0D6BE-6BD8-4429-A2B7-F7DBD74417E3}" destId="{87D8459B-3178-4A5B-800C-5E1401803AD6}" srcOrd="1" destOrd="0" presId="urn:microsoft.com/office/officeart/2005/8/layout/orgChart1"/>
    <dgm:cxn modelId="{CB2DEE3B-E380-476C-8DDE-A643E87E43FB}" type="presParOf" srcId="{59D4B827-AFF2-49B9-AB19-56CF02ECC59F}" destId="{0AA5611B-BFFA-4000-9E16-C0FE10887459}" srcOrd="1" destOrd="0" presId="urn:microsoft.com/office/officeart/2005/8/layout/orgChart1"/>
    <dgm:cxn modelId="{67A0982F-DA04-45FF-B450-6B394507ABE7}" type="presParOf" srcId="{0AA5611B-BFFA-4000-9E16-C0FE10887459}" destId="{89427755-2312-4DF8-B5FD-557035509DCC}" srcOrd="0" destOrd="0" presId="urn:microsoft.com/office/officeart/2005/8/layout/orgChart1"/>
    <dgm:cxn modelId="{BA60B57B-FA0F-4546-B817-D4C94A9936CC}" type="presParOf" srcId="{0AA5611B-BFFA-4000-9E16-C0FE10887459}" destId="{6CF702BC-2652-4FE0-90CE-46CB4BEABDC1}" srcOrd="1" destOrd="0" presId="urn:microsoft.com/office/officeart/2005/8/layout/orgChart1"/>
    <dgm:cxn modelId="{8B21673A-A4E2-4316-BC9A-BBAE6CD5960C}" type="presParOf" srcId="{6CF702BC-2652-4FE0-90CE-46CB4BEABDC1}" destId="{A3D47110-CF92-499E-BB3C-32FEFE361DB6}" srcOrd="0" destOrd="0" presId="urn:microsoft.com/office/officeart/2005/8/layout/orgChart1"/>
    <dgm:cxn modelId="{70C71DFD-E573-4302-BE29-50572177FEB6}" type="presParOf" srcId="{A3D47110-CF92-499E-BB3C-32FEFE361DB6}" destId="{8CDC0CCC-E9A4-49F4-AD39-2EA045CAFF49}" srcOrd="0" destOrd="0" presId="urn:microsoft.com/office/officeart/2005/8/layout/orgChart1"/>
    <dgm:cxn modelId="{FEF4F40F-344A-499F-9CC1-832002985CD4}" type="presParOf" srcId="{A3D47110-CF92-499E-BB3C-32FEFE361DB6}" destId="{FABFFA54-AC36-4497-9CA6-0A79C337D321}" srcOrd="1" destOrd="0" presId="urn:microsoft.com/office/officeart/2005/8/layout/orgChart1"/>
    <dgm:cxn modelId="{4275E173-58E6-406E-AF29-8AA2458E99AC}" type="presParOf" srcId="{6CF702BC-2652-4FE0-90CE-46CB4BEABDC1}" destId="{D08B96FB-BD7A-42EB-972E-2990CD2A18F3}" srcOrd="1" destOrd="0" presId="urn:microsoft.com/office/officeart/2005/8/layout/orgChart1"/>
    <dgm:cxn modelId="{68A53B44-10EB-473F-B50C-FBD97C45B9DA}" type="presParOf" srcId="{6CF702BC-2652-4FE0-90CE-46CB4BEABDC1}" destId="{608A93C9-7704-4D93-90C0-CD72BBD31E7D}" srcOrd="2" destOrd="0" presId="urn:microsoft.com/office/officeart/2005/8/layout/orgChart1"/>
    <dgm:cxn modelId="{8F8EA61D-6E77-454D-9F4C-BDF69660611C}" type="presParOf" srcId="{0AA5611B-BFFA-4000-9E16-C0FE10887459}" destId="{026E1D61-F626-4AA7-B627-70DC6C073825}" srcOrd="2" destOrd="0" presId="urn:microsoft.com/office/officeart/2005/8/layout/orgChart1"/>
    <dgm:cxn modelId="{B7419495-A25E-4C1A-8F3F-38D81550B319}" type="presParOf" srcId="{0AA5611B-BFFA-4000-9E16-C0FE10887459}" destId="{8CB08419-C66B-492F-AB6D-A3E209D92F36}" srcOrd="3" destOrd="0" presId="urn:microsoft.com/office/officeart/2005/8/layout/orgChart1"/>
    <dgm:cxn modelId="{36F92181-04E4-4183-B50F-CFE32B976E82}" type="presParOf" srcId="{8CB08419-C66B-492F-AB6D-A3E209D92F36}" destId="{63F49A1E-943C-4C1C-B2DA-D62B6AA17898}" srcOrd="0" destOrd="0" presId="urn:microsoft.com/office/officeart/2005/8/layout/orgChart1"/>
    <dgm:cxn modelId="{3C06901A-ACC5-4F2B-BC6A-F7E1189D8021}" type="presParOf" srcId="{63F49A1E-943C-4C1C-B2DA-D62B6AA17898}" destId="{70BDF955-6518-4E3A-ADC4-19DE7B1D2F55}" srcOrd="0" destOrd="0" presId="urn:microsoft.com/office/officeart/2005/8/layout/orgChart1"/>
    <dgm:cxn modelId="{6755FB73-BE95-43AB-828A-100E074BABAF}" type="presParOf" srcId="{63F49A1E-943C-4C1C-B2DA-D62B6AA17898}" destId="{365F31EA-FF78-40A9-A65E-8F3DE4EE9069}" srcOrd="1" destOrd="0" presId="urn:microsoft.com/office/officeart/2005/8/layout/orgChart1"/>
    <dgm:cxn modelId="{5A108ECB-9F1A-42ED-9178-A9DA5F79103D}" type="presParOf" srcId="{8CB08419-C66B-492F-AB6D-A3E209D92F36}" destId="{D51087D9-5907-400D-9887-E85C24B02B83}" srcOrd="1" destOrd="0" presId="urn:microsoft.com/office/officeart/2005/8/layout/orgChart1"/>
    <dgm:cxn modelId="{88C8628B-BB8B-49DF-91ED-643C521FB8DA}" type="presParOf" srcId="{8CB08419-C66B-492F-AB6D-A3E209D92F36}" destId="{98F5D4FF-1540-4966-9528-B3813ADE9929}" srcOrd="2" destOrd="0" presId="urn:microsoft.com/office/officeart/2005/8/layout/orgChart1"/>
    <dgm:cxn modelId="{2F9F1DEA-431E-4CC6-87A7-F344E5AEBC65}" type="presParOf" srcId="{0AA5611B-BFFA-4000-9E16-C0FE10887459}" destId="{DF81AD3D-B982-4E85-848C-69B71CFF104A}" srcOrd="4" destOrd="0" presId="urn:microsoft.com/office/officeart/2005/8/layout/orgChart1"/>
    <dgm:cxn modelId="{F8F707BE-9F90-4285-90C8-CB825041163A}" type="presParOf" srcId="{0AA5611B-BFFA-4000-9E16-C0FE10887459}" destId="{F23E0988-FA82-4D5F-898D-092B0BF6B33C}" srcOrd="5" destOrd="0" presId="urn:microsoft.com/office/officeart/2005/8/layout/orgChart1"/>
    <dgm:cxn modelId="{357A4EDC-888E-40A3-B601-1C6EF362CFAA}" type="presParOf" srcId="{F23E0988-FA82-4D5F-898D-092B0BF6B33C}" destId="{E703DE01-9C05-48E0-8B8F-8564E1363396}" srcOrd="0" destOrd="0" presId="urn:microsoft.com/office/officeart/2005/8/layout/orgChart1"/>
    <dgm:cxn modelId="{47A5F427-F6E0-4B7A-8143-A6C2B5027A13}" type="presParOf" srcId="{E703DE01-9C05-48E0-8B8F-8564E1363396}" destId="{14C65C54-FDC9-47E7-94B0-2B159C056D54}" srcOrd="0" destOrd="0" presId="urn:microsoft.com/office/officeart/2005/8/layout/orgChart1"/>
    <dgm:cxn modelId="{B191474E-91BE-4E46-8724-AF4071122CF3}" type="presParOf" srcId="{E703DE01-9C05-48E0-8B8F-8564E1363396}" destId="{4A3378A9-C778-4B7D-8561-B77C1A49C886}" srcOrd="1" destOrd="0" presId="urn:microsoft.com/office/officeart/2005/8/layout/orgChart1"/>
    <dgm:cxn modelId="{B9298EC6-3471-43BC-B882-6DBE197001FB}" type="presParOf" srcId="{F23E0988-FA82-4D5F-898D-092B0BF6B33C}" destId="{B844D095-A827-42CD-ABA7-5CEC322A73DA}" srcOrd="1" destOrd="0" presId="urn:microsoft.com/office/officeart/2005/8/layout/orgChart1"/>
    <dgm:cxn modelId="{59FB50DB-C871-4F49-8901-4661B7705007}" type="presParOf" srcId="{F23E0988-FA82-4D5F-898D-092B0BF6B33C}" destId="{DB70C8FD-051B-4FF1-983E-42FFEDA876AA}" srcOrd="2" destOrd="0" presId="urn:microsoft.com/office/officeart/2005/8/layout/orgChart1"/>
    <dgm:cxn modelId="{AAB71970-BE20-49B7-B4AB-01FE624DF39A}" type="presParOf" srcId="{0AA5611B-BFFA-4000-9E16-C0FE10887459}" destId="{43911A7E-2239-4DAD-9C96-542431829919}" srcOrd="6" destOrd="0" presId="urn:microsoft.com/office/officeart/2005/8/layout/orgChart1"/>
    <dgm:cxn modelId="{B2CE5D72-1998-4C77-AFB2-C010BACC80EB}" type="presParOf" srcId="{0AA5611B-BFFA-4000-9E16-C0FE10887459}" destId="{8C4793D5-ECEE-4430-ACD2-37ECDBB2978C}" srcOrd="7" destOrd="0" presId="urn:microsoft.com/office/officeart/2005/8/layout/orgChart1"/>
    <dgm:cxn modelId="{749881D6-2DE5-4353-9319-6750E23ADE49}" type="presParOf" srcId="{8C4793D5-ECEE-4430-ACD2-37ECDBB2978C}" destId="{272A920E-DA13-4047-B28B-511AB17D183D}" srcOrd="0" destOrd="0" presId="urn:microsoft.com/office/officeart/2005/8/layout/orgChart1"/>
    <dgm:cxn modelId="{11D7F19C-503A-4D5E-8FF9-E9C591EB9426}" type="presParOf" srcId="{272A920E-DA13-4047-B28B-511AB17D183D}" destId="{FC693121-C030-4B87-AA6B-8C4F4263E773}" srcOrd="0" destOrd="0" presId="urn:microsoft.com/office/officeart/2005/8/layout/orgChart1"/>
    <dgm:cxn modelId="{453F748C-14A7-458B-885B-871DE85787D0}" type="presParOf" srcId="{272A920E-DA13-4047-B28B-511AB17D183D}" destId="{7EF5791F-81D7-410A-9B54-F10F1ECCD07A}" srcOrd="1" destOrd="0" presId="urn:microsoft.com/office/officeart/2005/8/layout/orgChart1"/>
    <dgm:cxn modelId="{062BFD4E-5FC5-421E-BBB9-8BA636281B74}" type="presParOf" srcId="{8C4793D5-ECEE-4430-ACD2-37ECDBB2978C}" destId="{DF584EED-95BC-4648-B627-C9589D35200D}" srcOrd="1" destOrd="0" presId="urn:microsoft.com/office/officeart/2005/8/layout/orgChart1"/>
    <dgm:cxn modelId="{401E324B-3296-4C2D-9AD3-68D809C89A52}" type="presParOf" srcId="{8C4793D5-ECEE-4430-ACD2-37ECDBB2978C}" destId="{99F8BF00-490A-4172-83B7-9D1B1B210AF6}" srcOrd="2" destOrd="0" presId="urn:microsoft.com/office/officeart/2005/8/layout/orgChart1"/>
    <dgm:cxn modelId="{A922775F-51A1-4AD7-AC12-F4F124BFE415}" type="presParOf" srcId="{0AA5611B-BFFA-4000-9E16-C0FE10887459}" destId="{4C4A5D2B-F44E-4168-9942-99F88011E5CA}" srcOrd="8" destOrd="0" presId="urn:microsoft.com/office/officeart/2005/8/layout/orgChart1"/>
    <dgm:cxn modelId="{DF5290C5-71A7-4155-83FB-462474A70271}" type="presParOf" srcId="{0AA5611B-BFFA-4000-9E16-C0FE10887459}" destId="{0BE4D079-F468-429F-B77B-523894E4AD35}" srcOrd="9" destOrd="0" presId="urn:microsoft.com/office/officeart/2005/8/layout/orgChart1"/>
    <dgm:cxn modelId="{0B77657A-6A68-422D-8B49-A5607EED464C}" type="presParOf" srcId="{0BE4D079-F468-429F-B77B-523894E4AD35}" destId="{71BE1444-666A-4075-8162-41D1FB783DF9}" srcOrd="0" destOrd="0" presId="urn:microsoft.com/office/officeart/2005/8/layout/orgChart1"/>
    <dgm:cxn modelId="{C185CD7B-12B6-45BA-9ED8-7371DB30BEBA}" type="presParOf" srcId="{71BE1444-666A-4075-8162-41D1FB783DF9}" destId="{1316438A-0B6D-43F3-A325-5E0080C7918B}" srcOrd="0" destOrd="0" presId="urn:microsoft.com/office/officeart/2005/8/layout/orgChart1"/>
    <dgm:cxn modelId="{F92308D0-ADE0-4144-9EDE-E54A94F62E87}" type="presParOf" srcId="{71BE1444-666A-4075-8162-41D1FB783DF9}" destId="{660313B4-E976-4EA4-8636-486D5F2B93FC}" srcOrd="1" destOrd="0" presId="urn:microsoft.com/office/officeart/2005/8/layout/orgChart1"/>
    <dgm:cxn modelId="{CC6D2B59-38CC-42F6-A8B2-ECE567D9279B}" type="presParOf" srcId="{0BE4D079-F468-429F-B77B-523894E4AD35}" destId="{81900646-40D4-4FB0-A42B-A505CD24247C}" srcOrd="1" destOrd="0" presId="urn:microsoft.com/office/officeart/2005/8/layout/orgChart1"/>
    <dgm:cxn modelId="{8D15C44C-3EDA-4D99-A37F-0D78387ECA9D}" type="presParOf" srcId="{0BE4D079-F468-429F-B77B-523894E4AD35}" destId="{EE0B3EA4-E67D-4143-85D3-B411BEFA3F48}" srcOrd="2" destOrd="0" presId="urn:microsoft.com/office/officeart/2005/8/layout/orgChart1"/>
    <dgm:cxn modelId="{2E0054E8-BB85-40D4-A3D5-B51AB3E8E95D}" type="presParOf" srcId="{59D4B827-AFF2-49B9-AB19-56CF02ECC59F}" destId="{7D91A165-8110-4B2E-AA9E-3E3C0C730CD5}" srcOrd="2" destOrd="0" presId="urn:microsoft.com/office/officeart/2005/8/layout/orgChart1"/>
    <dgm:cxn modelId="{AA9E2FA1-9A0D-42C2-9358-98F60723638E}" type="presParOf" srcId="{F7CED02C-BB8C-4090-8EF2-36F5C59C120E}" destId="{9F6EB4E8-811D-4770-9769-B11E479BF69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1F2E1F-0D52-475A-8EF2-6E67E31DFF30}"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AU"/>
        </a:p>
      </dgm:t>
    </dgm:pt>
    <dgm:pt modelId="{D6DE64D1-531E-498D-968F-49FAF6FE7B50}">
      <dgm:prSet phldrT="[Text]"/>
      <dgm:spPr/>
      <dgm:t>
        <a:bodyPr/>
        <a:lstStyle/>
        <a:p>
          <a:r>
            <a:rPr lang="en-AU" dirty="0"/>
            <a:t>snyk.io</a:t>
          </a:r>
        </a:p>
      </dgm:t>
    </dgm:pt>
    <dgm:pt modelId="{659214C0-E1E4-4F7C-8239-85C3DBE0B5B5}" type="parTrans" cxnId="{0A1B56C4-CB51-4343-B160-A17219A9BFA3}">
      <dgm:prSet/>
      <dgm:spPr/>
      <dgm:t>
        <a:bodyPr/>
        <a:lstStyle/>
        <a:p>
          <a:endParaRPr lang="en-AU"/>
        </a:p>
      </dgm:t>
    </dgm:pt>
    <dgm:pt modelId="{F775F73D-C8AB-4BB5-A937-9661B5F32DD5}" type="sibTrans" cxnId="{0A1B56C4-CB51-4343-B160-A17219A9BFA3}">
      <dgm:prSet/>
      <dgm:spPr/>
      <dgm:t>
        <a:bodyPr/>
        <a:lstStyle/>
        <a:p>
          <a:endParaRPr lang="en-AU"/>
        </a:p>
      </dgm:t>
    </dgm:pt>
    <dgm:pt modelId="{F728B473-7666-427C-B58D-FC0AC17411D8}">
      <dgm:prSet phldrT="[Text]"/>
      <dgm:spPr/>
      <dgm:t>
        <a:bodyPr/>
        <a:lstStyle/>
        <a:p>
          <a:r>
            <a:rPr lang="en-AU" dirty="0"/>
            <a:t>node.js</a:t>
          </a:r>
        </a:p>
      </dgm:t>
    </dgm:pt>
    <dgm:pt modelId="{962748A7-4991-48F0-8B1E-54079E431711}" type="parTrans" cxnId="{513B8137-2137-439C-9A6B-F9F6EDEAE311}">
      <dgm:prSet/>
      <dgm:spPr/>
      <dgm:t>
        <a:bodyPr/>
        <a:lstStyle/>
        <a:p>
          <a:endParaRPr lang="en-AU"/>
        </a:p>
      </dgm:t>
    </dgm:pt>
    <dgm:pt modelId="{5E83494B-D517-4A9C-8E74-0A85DC5F9FD9}" type="sibTrans" cxnId="{513B8137-2137-439C-9A6B-F9F6EDEAE311}">
      <dgm:prSet/>
      <dgm:spPr/>
      <dgm:t>
        <a:bodyPr/>
        <a:lstStyle/>
        <a:p>
          <a:endParaRPr lang="en-AU"/>
        </a:p>
      </dgm:t>
    </dgm:pt>
    <dgm:pt modelId="{AA566459-6BB8-4C07-922E-9DC3A3B20DF4}">
      <dgm:prSet phldrT="[Text]"/>
      <dgm:spPr/>
      <dgm:t>
        <a:bodyPr/>
        <a:lstStyle/>
        <a:p>
          <a:r>
            <a:rPr lang="en-AU" dirty="0" err="1"/>
            <a:t>npm</a:t>
          </a:r>
          <a:endParaRPr lang="en-AU" dirty="0"/>
        </a:p>
      </dgm:t>
    </dgm:pt>
    <dgm:pt modelId="{B99D2543-C217-4193-B45B-3278D2676286}" type="parTrans" cxnId="{27ABE474-523D-4D07-BB09-197B05F51AC9}">
      <dgm:prSet/>
      <dgm:spPr/>
      <dgm:t>
        <a:bodyPr/>
        <a:lstStyle/>
        <a:p>
          <a:endParaRPr lang="en-AU"/>
        </a:p>
      </dgm:t>
    </dgm:pt>
    <dgm:pt modelId="{93B780E0-BF32-45C1-9056-9EFB7C2ACBCB}" type="sibTrans" cxnId="{27ABE474-523D-4D07-BB09-197B05F51AC9}">
      <dgm:prSet/>
      <dgm:spPr/>
      <dgm:t>
        <a:bodyPr/>
        <a:lstStyle/>
        <a:p>
          <a:endParaRPr lang="en-AU"/>
        </a:p>
      </dgm:t>
    </dgm:pt>
    <dgm:pt modelId="{92AE0653-B094-47B3-894D-32962311F019}">
      <dgm:prSet phldrT="[Text]"/>
      <dgm:spPr/>
      <dgm:t>
        <a:bodyPr/>
        <a:lstStyle/>
        <a:p>
          <a:r>
            <a:rPr lang="en-AU" dirty="0"/>
            <a:t>Yarn</a:t>
          </a:r>
        </a:p>
      </dgm:t>
    </dgm:pt>
    <dgm:pt modelId="{08A95860-8F75-4FA6-B4AC-757F8F742D85}" type="parTrans" cxnId="{5171D49D-AE25-4D4E-94C5-4E44825361A9}">
      <dgm:prSet/>
      <dgm:spPr/>
      <dgm:t>
        <a:bodyPr/>
        <a:lstStyle/>
        <a:p>
          <a:endParaRPr lang="en-AU"/>
        </a:p>
      </dgm:t>
    </dgm:pt>
    <dgm:pt modelId="{ABA02B1F-B545-4650-B724-8A3BC3FCCE59}" type="sibTrans" cxnId="{5171D49D-AE25-4D4E-94C5-4E44825361A9}">
      <dgm:prSet/>
      <dgm:spPr/>
      <dgm:t>
        <a:bodyPr/>
        <a:lstStyle/>
        <a:p>
          <a:endParaRPr lang="en-AU"/>
        </a:p>
      </dgm:t>
    </dgm:pt>
    <dgm:pt modelId="{293B6E05-8195-412A-A180-98A42E6D518D}">
      <dgm:prSet phldrT="[Text]"/>
      <dgm:spPr/>
      <dgm:t>
        <a:bodyPr/>
        <a:lstStyle/>
        <a:p>
          <a:r>
            <a:rPr lang="en-AU" dirty="0"/>
            <a:t>Ruby</a:t>
          </a:r>
        </a:p>
      </dgm:t>
    </dgm:pt>
    <dgm:pt modelId="{350981CD-AB8F-4581-AA8A-F9D78CCDA755}" type="parTrans" cxnId="{DB25ED56-1012-4D95-A960-CCB2E64052D6}">
      <dgm:prSet/>
      <dgm:spPr/>
      <dgm:t>
        <a:bodyPr/>
        <a:lstStyle/>
        <a:p>
          <a:endParaRPr lang="en-AU"/>
        </a:p>
      </dgm:t>
    </dgm:pt>
    <dgm:pt modelId="{66008560-0282-4D38-966A-C3160BACA608}" type="sibTrans" cxnId="{DB25ED56-1012-4D95-A960-CCB2E64052D6}">
      <dgm:prSet/>
      <dgm:spPr/>
      <dgm:t>
        <a:bodyPr/>
        <a:lstStyle/>
        <a:p>
          <a:endParaRPr lang="en-AU"/>
        </a:p>
      </dgm:t>
    </dgm:pt>
    <dgm:pt modelId="{F81958A3-640A-4FA2-9093-2474C3D2268D}">
      <dgm:prSet phldrT="[Text]"/>
      <dgm:spPr/>
      <dgm:t>
        <a:bodyPr/>
        <a:lstStyle/>
        <a:p>
          <a:r>
            <a:rPr lang="en-AU" dirty="0"/>
            <a:t>Bundler</a:t>
          </a:r>
        </a:p>
      </dgm:t>
    </dgm:pt>
    <dgm:pt modelId="{EC444902-F3E5-4ED1-B8BC-13E62DE66532}" type="parTrans" cxnId="{57B87745-60AC-4DC4-9EC4-66467CF32854}">
      <dgm:prSet/>
      <dgm:spPr/>
      <dgm:t>
        <a:bodyPr/>
        <a:lstStyle/>
        <a:p>
          <a:endParaRPr lang="en-AU"/>
        </a:p>
      </dgm:t>
    </dgm:pt>
    <dgm:pt modelId="{53E9391B-A686-4A94-BC58-34086D6DF21C}" type="sibTrans" cxnId="{57B87745-60AC-4DC4-9EC4-66467CF32854}">
      <dgm:prSet/>
      <dgm:spPr/>
      <dgm:t>
        <a:bodyPr/>
        <a:lstStyle/>
        <a:p>
          <a:endParaRPr lang="en-AU"/>
        </a:p>
      </dgm:t>
    </dgm:pt>
    <dgm:pt modelId="{C85BEEF9-4B77-40FB-9611-8645DDE594DB}">
      <dgm:prSet phldrT="[Text]"/>
      <dgm:spPr/>
      <dgm:t>
        <a:bodyPr/>
        <a:lstStyle/>
        <a:p>
          <a:r>
            <a:rPr lang="en-AU" dirty="0"/>
            <a:t>Java</a:t>
          </a:r>
        </a:p>
      </dgm:t>
    </dgm:pt>
    <dgm:pt modelId="{C8911F26-79EA-475D-A3EF-2A65FF587AF6}" type="parTrans" cxnId="{48F3542B-AFE9-4A52-B169-6B1A781A3D99}">
      <dgm:prSet/>
      <dgm:spPr/>
      <dgm:t>
        <a:bodyPr/>
        <a:lstStyle/>
        <a:p>
          <a:endParaRPr lang="en-AU"/>
        </a:p>
      </dgm:t>
    </dgm:pt>
    <dgm:pt modelId="{59B89C40-2380-4BAA-9208-28181375E67C}" type="sibTrans" cxnId="{48F3542B-AFE9-4A52-B169-6B1A781A3D99}">
      <dgm:prSet/>
      <dgm:spPr/>
      <dgm:t>
        <a:bodyPr/>
        <a:lstStyle/>
        <a:p>
          <a:endParaRPr lang="en-AU"/>
        </a:p>
      </dgm:t>
    </dgm:pt>
    <dgm:pt modelId="{1CA7133A-001E-4048-B03D-44743E44B402}">
      <dgm:prSet phldrT="[Text]"/>
      <dgm:spPr/>
      <dgm:t>
        <a:bodyPr/>
        <a:lstStyle/>
        <a:p>
          <a:r>
            <a:rPr lang="en-AU" dirty="0"/>
            <a:t>Maven</a:t>
          </a:r>
        </a:p>
      </dgm:t>
    </dgm:pt>
    <dgm:pt modelId="{0B8C90D3-7CEB-40C8-9F17-9008F378F913}" type="parTrans" cxnId="{397815E4-C6A8-4F7F-8234-57ABE65637C8}">
      <dgm:prSet/>
      <dgm:spPr/>
      <dgm:t>
        <a:bodyPr/>
        <a:lstStyle/>
        <a:p>
          <a:endParaRPr lang="en-AU"/>
        </a:p>
      </dgm:t>
    </dgm:pt>
    <dgm:pt modelId="{685037B8-964B-4AFF-8A08-504E54B630C4}" type="sibTrans" cxnId="{397815E4-C6A8-4F7F-8234-57ABE65637C8}">
      <dgm:prSet/>
      <dgm:spPr/>
      <dgm:t>
        <a:bodyPr/>
        <a:lstStyle/>
        <a:p>
          <a:endParaRPr lang="en-AU"/>
        </a:p>
      </dgm:t>
    </dgm:pt>
    <dgm:pt modelId="{66B1C776-1B99-411B-B1DA-E5CE5AA684BE}">
      <dgm:prSet phldrT="[Text]"/>
      <dgm:spPr/>
      <dgm:t>
        <a:bodyPr/>
        <a:lstStyle/>
        <a:p>
          <a:r>
            <a:rPr lang="en-AU" dirty="0"/>
            <a:t>Gradle</a:t>
          </a:r>
        </a:p>
      </dgm:t>
    </dgm:pt>
    <dgm:pt modelId="{3A2BDDF1-135A-4721-A057-D83BB6D2B101}" type="parTrans" cxnId="{96257A53-43FD-4B74-BBA4-B290A1DDB7A1}">
      <dgm:prSet/>
      <dgm:spPr/>
      <dgm:t>
        <a:bodyPr/>
        <a:lstStyle/>
        <a:p>
          <a:endParaRPr lang="en-AU"/>
        </a:p>
      </dgm:t>
    </dgm:pt>
    <dgm:pt modelId="{6A4A9389-CAB2-4163-8FDA-FD1063795D4C}" type="sibTrans" cxnId="{96257A53-43FD-4B74-BBA4-B290A1DDB7A1}">
      <dgm:prSet/>
      <dgm:spPr/>
      <dgm:t>
        <a:bodyPr/>
        <a:lstStyle/>
        <a:p>
          <a:endParaRPr lang="en-AU"/>
        </a:p>
      </dgm:t>
    </dgm:pt>
    <dgm:pt modelId="{024A1CDE-9607-48DE-B269-8F29D0A0B273}">
      <dgm:prSet phldrT="[Text]"/>
      <dgm:spPr/>
      <dgm:t>
        <a:bodyPr/>
        <a:lstStyle/>
        <a:p>
          <a:r>
            <a:rPr lang="en-AU" dirty="0"/>
            <a:t>Python</a:t>
          </a:r>
        </a:p>
      </dgm:t>
    </dgm:pt>
    <dgm:pt modelId="{A77A71C7-D00C-4A59-82EF-63F279F59B2D}" type="parTrans" cxnId="{1C400517-91FC-4FE4-817B-EB25A3B524E9}">
      <dgm:prSet/>
      <dgm:spPr/>
      <dgm:t>
        <a:bodyPr/>
        <a:lstStyle/>
        <a:p>
          <a:endParaRPr lang="en-AU"/>
        </a:p>
      </dgm:t>
    </dgm:pt>
    <dgm:pt modelId="{D74058BF-01B8-4DAE-8909-63F936E9CEAF}" type="sibTrans" cxnId="{1C400517-91FC-4FE4-817B-EB25A3B524E9}">
      <dgm:prSet/>
      <dgm:spPr/>
      <dgm:t>
        <a:bodyPr/>
        <a:lstStyle/>
        <a:p>
          <a:endParaRPr lang="en-AU"/>
        </a:p>
      </dgm:t>
    </dgm:pt>
    <dgm:pt modelId="{8DA41BB4-BEC8-4C43-AD99-4D6136D90B6C}">
      <dgm:prSet phldrT="[Text]"/>
      <dgm:spPr/>
      <dgm:t>
        <a:bodyPr/>
        <a:lstStyle/>
        <a:p>
          <a:r>
            <a:rPr lang="en-AU" dirty="0"/>
            <a:t>pip</a:t>
          </a:r>
        </a:p>
      </dgm:t>
    </dgm:pt>
    <dgm:pt modelId="{F91E2DCD-9E13-4172-B4D4-B66BA0EC0788}" type="parTrans" cxnId="{17296981-85B9-4892-9352-9632F11FE050}">
      <dgm:prSet/>
      <dgm:spPr/>
      <dgm:t>
        <a:bodyPr/>
        <a:lstStyle/>
        <a:p>
          <a:endParaRPr lang="en-AU"/>
        </a:p>
      </dgm:t>
    </dgm:pt>
    <dgm:pt modelId="{CD36CA93-B492-4110-990B-8045C6525C65}" type="sibTrans" cxnId="{17296981-85B9-4892-9352-9632F11FE050}">
      <dgm:prSet/>
      <dgm:spPr/>
      <dgm:t>
        <a:bodyPr/>
        <a:lstStyle/>
        <a:p>
          <a:endParaRPr lang="en-AU"/>
        </a:p>
      </dgm:t>
    </dgm:pt>
    <dgm:pt modelId="{552C6D3E-E5BD-4659-9582-3C6205C1C033}">
      <dgm:prSet phldrT="[Text]"/>
      <dgm:spPr/>
      <dgm:t>
        <a:bodyPr/>
        <a:lstStyle/>
        <a:p>
          <a:r>
            <a:rPr lang="en-AU" dirty="0"/>
            <a:t>Scala</a:t>
          </a:r>
        </a:p>
      </dgm:t>
    </dgm:pt>
    <dgm:pt modelId="{B2D7BF65-2ADA-4DAE-B30C-2BBF8BE904CE}" type="parTrans" cxnId="{CF134BCB-253F-486C-B1D6-5D54E7FFA259}">
      <dgm:prSet/>
      <dgm:spPr/>
      <dgm:t>
        <a:bodyPr/>
        <a:lstStyle/>
        <a:p>
          <a:endParaRPr lang="en-AU"/>
        </a:p>
      </dgm:t>
    </dgm:pt>
    <dgm:pt modelId="{B1FC7CFE-0CFB-4242-8C30-01319949C2C8}" type="sibTrans" cxnId="{CF134BCB-253F-486C-B1D6-5D54E7FFA259}">
      <dgm:prSet/>
      <dgm:spPr/>
      <dgm:t>
        <a:bodyPr/>
        <a:lstStyle/>
        <a:p>
          <a:endParaRPr lang="en-AU"/>
        </a:p>
      </dgm:t>
    </dgm:pt>
    <dgm:pt modelId="{BD199F53-3273-429E-8D9B-141681F36F1A}">
      <dgm:prSet phldrT="[Text]"/>
      <dgm:spPr/>
      <dgm:t>
        <a:bodyPr/>
        <a:lstStyle/>
        <a:p>
          <a:r>
            <a:rPr lang="en-AU" dirty="0" err="1"/>
            <a:t>sbt</a:t>
          </a:r>
          <a:endParaRPr lang="en-AU" dirty="0"/>
        </a:p>
      </dgm:t>
    </dgm:pt>
    <dgm:pt modelId="{A8F3A77B-C5F4-4F46-935C-4248C7226E11}" type="parTrans" cxnId="{649AB158-E5F2-4946-A947-08D8FCBD56BF}">
      <dgm:prSet/>
      <dgm:spPr/>
      <dgm:t>
        <a:bodyPr/>
        <a:lstStyle/>
        <a:p>
          <a:endParaRPr lang="en-AU"/>
        </a:p>
      </dgm:t>
    </dgm:pt>
    <dgm:pt modelId="{6469E5C0-C443-49AC-993E-E87EB351D89B}" type="sibTrans" cxnId="{649AB158-E5F2-4946-A947-08D8FCBD56BF}">
      <dgm:prSet/>
      <dgm:spPr/>
      <dgm:t>
        <a:bodyPr/>
        <a:lstStyle/>
        <a:p>
          <a:endParaRPr lang="en-AU"/>
        </a:p>
      </dgm:t>
    </dgm:pt>
    <dgm:pt modelId="{7600E713-2DAA-4480-810B-642DFBD82963}">
      <dgm:prSet phldrT="[Text]"/>
      <dgm:spPr/>
      <dgm:t>
        <a:bodyPr/>
        <a:lstStyle/>
        <a:p>
          <a:r>
            <a:rPr lang="en-AU" dirty="0"/>
            <a:t>Go</a:t>
          </a:r>
        </a:p>
      </dgm:t>
    </dgm:pt>
    <dgm:pt modelId="{CF5A6A3A-4414-4BC1-A776-14649F41E4EA}" type="parTrans" cxnId="{14B8A738-C097-49B8-985A-B969B772CED7}">
      <dgm:prSet/>
      <dgm:spPr/>
      <dgm:t>
        <a:bodyPr/>
        <a:lstStyle/>
        <a:p>
          <a:endParaRPr lang="en-AU"/>
        </a:p>
      </dgm:t>
    </dgm:pt>
    <dgm:pt modelId="{7C88AC6C-EA4C-47E0-A39D-B9CBAD8A5EB2}" type="sibTrans" cxnId="{14B8A738-C097-49B8-985A-B969B772CED7}">
      <dgm:prSet/>
      <dgm:spPr/>
      <dgm:t>
        <a:bodyPr/>
        <a:lstStyle/>
        <a:p>
          <a:endParaRPr lang="en-AU"/>
        </a:p>
      </dgm:t>
    </dgm:pt>
    <dgm:pt modelId="{BAB8E842-B887-42E6-9AA9-2A758B72E511}">
      <dgm:prSet phldrT="[Text]"/>
      <dgm:spPr/>
      <dgm:t>
        <a:bodyPr/>
        <a:lstStyle/>
        <a:p>
          <a:r>
            <a:rPr lang="en-AU" dirty="0"/>
            <a:t>dep</a:t>
          </a:r>
        </a:p>
      </dgm:t>
    </dgm:pt>
    <dgm:pt modelId="{BAE5DBA8-7DDF-4AAC-82DB-C9736F5AD059}" type="parTrans" cxnId="{FF45D3AC-4F7C-4430-BA03-F602A30B1181}">
      <dgm:prSet/>
      <dgm:spPr/>
      <dgm:t>
        <a:bodyPr/>
        <a:lstStyle/>
        <a:p>
          <a:endParaRPr lang="en-AU"/>
        </a:p>
      </dgm:t>
    </dgm:pt>
    <dgm:pt modelId="{0BE2744C-161E-4658-B7CA-D64DC29985BF}" type="sibTrans" cxnId="{FF45D3AC-4F7C-4430-BA03-F602A30B1181}">
      <dgm:prSet/>
      <dgm:spPr/>
      <dgm:t>
        <a:bodyPr/>
        <a:lstStyle/>
        <a:p>
          <a:endParaRPr lang="en-AU"/>
        </a:p>
      </dgm:t>
    </dgm:pt>
    <dgm:pt modelId="{00FEA09C-16BB-4E38-8B5F-E659E99816E6}">
      <dgm:prSet phldrT="[Text]"/>
      <dgm:spPr/>
      <dgm:t>
        <a:bodyPr/>
        <a:lstStyle/>
        <a:p>
          <a:r>
            <a:rPr lang="en-AU" dirty="0" err="1"/>
            <a:t>govendor</a:t>
          </a:r>
          <a:endParaRPr lang="en-AU" dirty="0"/>
        </a:p>
      </dgm:t>
    </dgm:pt>
    <dgm:pt modelId="{9117FB6D-7AA8-46CB-AF4D-E16FF63EF48C}" type="parTrans" cxnId="{B2298D2A-3ECF-45A0-99AD-CA16998A3C38}">
      <dgm:prSet/>
      <dgm:spPr/>
      <dgm:t>
        <a:bodyPr/>
        <a:lstStyle/>
        <a:p>
          <a:endParaRPr lang="en-AU"/>
        </a:p>
      </dgm:t>
    </dgm:pt>
    <dgm:pt modelId="{0D90B8E6-7FC2-4C4D-A889-C46B808FB24F}" type="sibTrans" cxnId="{B2298D2A-3ECF-45A0-99AD-CA16998A3C38}">
      <dgm:prSet/>
      <dgm:spPr/>
      <dgm:t>
        <a:bodyPr/>
        <a:lstStyle/>
        <a:p>
          <a:endParaRPr lang="en-AU"/>
        </a:p>
      </dgm:t>
    </dgm:pt>
    <dgm:pt modelId="{6F133F03-BFF8-4733-B16A-6DD7AF389000}">
      <dgm:prSet phldrT="[Text]"/>
      <dgm:spPr/>
      <dgm:t>
        <a:bodyPr/>
        <a:lstStyle/>
        <a:p>
          <a:r>
            <a:rPr lang="en-AU" dirty="0"/>
            <a:t>.NET</a:t>
          </a:r>
        </a:p>
      </dgm:t>
    </dgm:pt>
    <dgm:pt modelId="{6BFA277B-35FC-4F62-B9C6-7BF7AC84CE85}" type="parTrans" cxnId="{05C1E81F-E90F-4D69-813F-828B91EA8448}">
      <dgm:prSet/>
      <dgm:spPr/>
      <dgm:t>
        <a:bodyPr/>
        <a:lstStyle/>
        <a:p>
          <a:endParaRPr lang="en-AU"/>
        </a:p>
      </dgm:t>
    </dgm:pt>
    <dgm:pt modelId="{7B49E61F-00F6-401F-9E16-BDE6A8192247}" type="sibTrans" cxnId="{05C1E81F-E90F-4D69-813F-828B91EA8448}">
      <dgm:prSet/>
      <dgm:spPr/>
      <dgm:t>
        <a:bodyPr/>
        <a:lstStyle/>
        <a:p>
          <a:endParaRPr lang="en-AU"/>
        </a:p>
      </dgm:t>
    </dgm:pt>
    <dgm:pt modelId="{5DF9D958-B338-4953-B094-C3561C0C03B0}">
      <dgm:prSet phldrT="[Text]"/>
      <dgm:spPr/>
      <dgm:t>
        <a:bodyPr/>
        <a:lstStyle/>
        <a:p>
          <a:r>
            <a:rPr lang="en-AU" dirty="0" err="1"/>
            <a:t>nuget</a:t>
          </a:r>
          <a:endParaRPr lang="en-AU" dirty="0"/>
        </a:p>
      </dgm:t>
    </dgm:pt>
    <dgm:pt modelId="{DFAE414F-A00A-4964-9302-7B97FA3B0115}" type="parTrans" cxnId="{60C3D428-1018-4528-B400-58E18B3A567A}">
      <dgm:prSet/>
      <dgm:spPr/>
      <dgm:t>
        <a:bodyPr/>
        <a:lstStyle/>
        <a:p>
          <a:endParaRPr lang="en-AU"/>
        </a:p>
      </dgm:t>
    </dgm:pt>
    <dgm:pt modelId="{F67CCFC0-FC65-4D46-9FAD-9621D66C7019}" type="sibTrans" cxnId="{60C3D428-1018-4528-B400-58E18B3A567A}">
      <dgm:prSet/>
      <dgm:spPr/>
      <dgm:t>
        <a:bodyPr/>
        <a:lstStyle/>
        <a:p>
          <a:endParaRPr lang="en-AU"/>
        </a:p>
      </dgm:t>
    </dgm:pt>
    <dgm:pt modelId="{C8B2D931-D667-4305-9AF9-C92265C6FE53}">
      <dgm:prSet phldrT="[Text]"/>
      <dgm:spPr/>
      <dgm:t>
        <a:bodyPr/>
        <a:lstStyle/>
        <a:p>
          <a:r>
            <a:rPr lang="en-AU" dirty="0"/>
            <a:t>PHP</a:t>
          </a:r>
        </a:p>
      </dgm:t>
    </dgm:pt>
    <dgm:pt modelId="{D0E1CD88-6D35-4D17-A44B-F7750EA20797}" type="parTrans" cxnId="{8091CC73-EDEC-46A6-B9DA-CBBDC1F76BB2}">
      <dgm:prSet/>
      <dgm:spPr/>
      <dgm:t>
        <a:bodyPr/>
        <a:lstStyle/>
        <a:p>
          <a:endParaRPr lang="en-AU"/>
        </a:p>
      </dgm:t>
    </dgm:pt>
    <dgm:pt modelId="{5D86B2FC-73CB-47A2-BD07-A1D61D924AF5}" type="sibTrans" cxnId="{8091CC73-EDEC-46A6-B9DA-CBBDC1F76BB2}">
      <dgm:prSet/>
      <dgm:spPr/>
      <dgm:t>
        <a:bodyPr/>
        <a:lstStyle/>
        <a:p>
          <a:endParaRPr lang="en-AU"/>
        </a:p>
      </dgm:t>
    </dgm:pt>
    <dgm:pt modelId="{A615785D-DE91-46A4-953E-D543B63128E4}">
      <dgm:prSet phldrT="[Text]"/>
      <dgm:spPr/>
      <dgm:t>
        <a:bodyPr/>
        <a:lstStyle/>
        <a:p>
          <a:r>
            <a:rPr lang="en-AU" dirty="0"/>
            <a:t>Composer</a:t>
          </a:r>
        </a:p>
      </dgm:t>
    </dgm:pt>
    <dgm:pt modelId="{D3CB95B6-0007-4214-A5C3-17DD11F71172}" type="parTrans" cxnId="{6D97B584-5245-449D-9B7C-CD806C5682A3}">
      <dgm:prSet/>
      <dgm:spPr/>
      <dgm:t>
        <a:bodyPr/>
        <a:lstStyle/>
        <a:p>
          <a:endParaRPr lang="en-AU"/>
        </a:p>
      </dgm:t>
    </dgm:pt>
    <dgm:pt modelId="{1BAF8113-D8A9-4942-95C2-B2D70EDD3B18}" type="sibTrans" cxnId="{6D97B584-5245-449D-9B7C-CD806C5682A3}">
      <dgm:prSet/>
      <dgm:spPr/>
      <dgm:t>
        <a:bodyPr/>
        <a:lstStyle/>
        <a:p>
          <a:endParaRPr lang="en-AU"/>
        </a:p>
      </dgm:t>
    </dgm:pt>
    <dgm:pt modelId="{4027223D-5D8E-4F34-85EA-216F184E8C1D}" type="pres">
      <dgm:prSet presAssocID="{A01F2E1F-0D52-475A-8EF2-6E67E31DFF30}" presName="hierChild1" presStyleCnt="0">
        <dgm:presLayoutVars>
          <dgm:orgChart val="1"/>
          <dgm:chPref val="1"/>
          <dgm:dir/>
          <dgm:animOne val="branch"/>
          <dgm:animLvl val="lvl"/>
          <dgm:resizeHandles/>
        </dgm:presLayoutVars>
      </dgm:prSet>
      <dgm:spPr/>
    </dgm:pt>
    <dgm:pt modelId="{3B90C28C-D50B-461C-9FEC-61ADC6854D61}" type="pres">
      <dgm:prSet presAssocID="{D6DE64D1-531E-498D-968F-49FAF6FE7B50}" presName="hierRoot1" presStyleCnt="0">
        <dgm:presLayoutVars>
          <dgm:hierBranch val="init"/>
        </dgm:presLayoutVars>
      </dgm:prSet>
      <dgm:spPr/>
    </dgm:pt>
    <dgm:pt modelId="{AD2040BD-A150-4340-ADC8-BF77D621D5B5}" type="pres">
      <dgm:prSet presAssocID="{D6DE64D1-531E-498D-968F-49FAF6FE7B50}" presName="rootComposite1" presStyleCnt="0"/>
      <dgm:spPr/>
    </dgm:pt>
    <dgm:pt modelId="{D51D205F-1C0A-40FA-AE01-F994E278B53C}" type="pres">
      <dgm:prSet presAssocID="{D6DE64D1-531E-498D-968F-49FAF6FE7B50}" presName="rootText1" presStyleLbl="node0" presStyleIdx="0" presStyleCnt="1">
        <dgm:presLayoutVars>
          <dgm:chPref val="3"/>
        </dgm:presLayoutVars>
      </dgm:prSet>
      <dgm:spPr/>
    </dgm:pt>
    <dgm:pt modelId="{0AE0AAA7-5323-4DC7-89AC-A7179136CFB4}" type="pres">
      <dgm:prSet presAssocID="{D6DE64D1-531E-498D-968F-49FAF6FE7B50}" presName="rootConnector1" presStyleLbl="node1" presStyleIdx="0" presStyleCnt="0"/>
      <dgm:spPr/>
    </dgm:pt>
    <dgm:pt modelId="{9CF88DA7-B6EA-4E02-ABF9-DD7720339588}" type="pres">
      <dgm:prSet presAssocID="{D6DE64D1-531E-498D-968F-49FAF6FE7B50}" presName="hierChild2" presStyleCnt="0"/>
      <dgm:spPr/>
    </dgm:pt>
    <dgm:pt modelId="{7DBB7C8A-6DEF-4DDD-A82F-9011AEF67C10}" type="pres">
      <dgm:prSet presAssocID="{962748A7-4991-48F0-8B1E-54079E431711}" presName="Name37" presStyleLbl="parChTrans1D2" presStyleIdx="0" presStyleCnt="8"/>
      <dgm:spPr/>
    </dgm:pt>
    <dgm:pt modelId="{6BB04F30-30D9-4F8A-A9C5-7E2392C76D74}" type="pres">
      <dgm:prSet presAssocID="{F728B473-7666-427C-B58D-FC0AC17411D8}" presName="hierRoot2" presStyleCnt="0">
        <dgm:presLayoutVars>
          <dgm:hierBranch val="init"/>
        </dgm:presLayoutVars>
      </dgm:prSet>
      <dgm:spPr/>
    </dgm:pt>
    <dgm:pt modelId="{D3A97718-8CB3-47B7-81D4-7D1B79B7039D}" type="pres">
      <dgm:prSet presAssocID="{F728B473-7666-427C-B58D-FC0AC17411D8}" presName="rootComposite" presStyleCnt="0"/>
      <dgm:spPr/>
    </dgm:pt>
    <dgm:pt modelId="{FF5DB164-57A1-4ECC-9AC4-4ED00E6A8373}" type="pres">
      <dgm:prSet presAssocID="{F728B473-7666-427C-B58D-FC0AC17411D8}" presName="rootText" presStyleLbl="node2" presStyleIdx="0" presStyleCnt="8">
        <dgm:presLayoutVars>
          <dgm:chPref val="3"/>
        </dgm:presLayoutVars>
      </dgm:prSet>
      <dgm:spPr/>
    </dgm:pt>
    <dgm:pt modelId="{36C2B832-90BA-40F0-B128-B549507BE0F3}" type="pres">
      <dgm:prSet presAssocID="{F728B473-7666-427C-B58D-FC0AC17411D8}" presName="rootConnector" presStyleLbl="node2" presStyleIdx="0" presStyleCnt="8"/>
      <dgm:spPr/>
    </dgm:pt>
    <dgm:pt modelId="{95CBC05B-7F27-4CCF-9539-6EE8F5EF8603}" type="pres">
      <dgm:prSet presAssocID="{F728B473-7666-427C-B58D-FC0AC17411D8}" presName="hierChild4" presStyleCnt="0"/>
      <dgm:spPr/>
    </dgm:pt>
    <dgm:pt modelId="{451A5C74-F87B-4845-821F-3E335B6FBF85}" type="pres">
      <dgm:prSet presAssocID="{B99D2543-C217-4193-B45B-3278D2676286}" presName="Name37" presStyleLbl="parChTrans1D3" presStyleIdx="0" presStyleCnt="11"/>
      <dgm:spPr/>
    </dgm:pt>
    <dgm:pt modelId="{D2F47B92-9E53-4EDB-95A7-2597A25A91C0}" type="pres">
      <dgm:prSet presAssocID="{AA566459-6BB8-4C07-922E-9DC3A3B20DF4}" presName="hierRoot2" presStyleCnt="0">
        <dgm:presLayoutVars>
          <dgm:hierBranch val="init"/>
        </dgm:presLayoutVars>
      </dgm:prSet>
      <dgm:spPr/>
    </dgm:pt>
    <dgm:pt modelId="{C3423E19-625A-4148-8EF5-B92DF4176DE6}" type="pres">
      <dgm:prSet presAssocID="{AA566459-6BB8-4C07-922E-9DC3A3B20DF4}" presName="rootComposite" presStyleCnt="0"/>
      <dgm:spPr/>
    </dgm:pt>
    <dgm:pt modelId="{F0D9F63A-6406-4A1D-A500-54F5AFD51FCA}" type="pres">
      <dgm:prSet presAssocID="{AA566459-6BB8-4C07-922E-9DC3A3B20DF4}" presName="rootText" presStyleLbl="node3" presStyleIdx="0" presStyleCnt="11">
        <dgm:presLayoutVars>
          <dgm:chPref val="3"/>
        </dgm:presLayoutVars>
      </dgm:prSet>
      <dgm:spPr/>
    </dgm:pt>
    <dgm:pt modelId="{3DF39EBD-A65B-44D3-AA56-403D6B64324A}" type="pres">
      <dgm:prSet presAssocID="{AA566459-6BB8-4C07-922E-9DC3A3B20DF4}" presName="rootConnector" presStyleLbl="node3" presStyleIdx="0" presStyleCnt="11"/>
      <dgm:spPr/>
    </dgm:pt>
    <dgm:pt modelId="{15AD47C7-6812-46A4-8D02-ED3582923F17}" type="pres">
      <dgm:prSet presAssocID="{AA566459-6BB8-4C07-922E-9DC3A3B20DF4}" presName="hierChild4" presStyleCnt="0"/>
      <dgm:spPr/>
    </dgm:pt>
    <dgm:pt modelId="{3DE918D3-D65F-4CCF-BDE3-471BF1572801}" type="pres">
      <dgm:prSet presAssocID="{AA566459-6BB8-4C07-922E-9DC3A3B20DF4}" presName="hierChild5" presStyleCnt="0"/>
      <dgm:spPr/>
    </dgm:pt>
    <dgm:pt modelId="{4646048F-EC40-4DDC-8736-DCFF5F8C31DD}" type="pres">
      <dgm:prSet presAssocID="{08A95860-8F75-4FA6-B4AC-757F8F742D85}" presName="Name37" presStyleLbl="parChTrans1D3" presStyleIdx="1" presStyleCnt="11"/>
      <dgm:spPr/>
    </dgm:pt>
    <dgm:pt modelId="{49B9706A-0245-463E-BAD3-843E119F2D53}" type="pres">
      <dgm:prSet presAssocID="{92AE0653-B094-47B3-894D-32962311F019}" presName="hierRoot2" presStyleCnt="0">
        <dgm:presLayoutVars>
          <dgm:hierBranch val="init"/>
        </dgm:presLayoutVars>
      </dgm:prSet>
      <dgm:spPr/>
    </dgm:pt>
    <dgm:pt modelId="{75DCE65B-907C-496C-A773-CCFD98EA1B7C}" type="pres">
      <dgm:prSet presAssocID="{92AE0653-B094-47B3-894D-32962311F019}" presName="rootComposite" presStyleCnt="0"/>
      <dgm:spPr/>
    </dgm:pt>
    <dgm:pt modelId="{06A83023-1078-4AB5-BB4E-3E7138F7E781}" type="pres">
      <dgm:prSet presAssocID="{92AE0653-B094-47B3-894D-32962311F019}" presName="rootText" presStyleLbl="node3" presStyleIdx="1" presStyleCnt="11">
        <dgm:presLayoutVars>
          <dgm:chPref val="3"/>
        </dgm:presLayoutVars>
      </dgm:prSet>
      <dgm:spPr/>
    </dgm:pt>
    <dgm:pt modelId="{3E674ABD-A654-4AF2-A211-4F2476954B05}" type="pres">
      <dgm:prSet presAssocID="{92AE0653-B094-47B3-894D-32962311F019}" presName="rootConnector" presStyleLbl="node3" presStyleIdx="1" presStyleCnt="11"/>
      <dgm:spPr/>
    </dgm:pt>
    <dgm:pt modelId="{D42ECE42-57CE-4D5A-84B3-672110059983}" type="pres">
      <dgm:prSet presAssocID="{92AE0653-B094-47B3-894D-32962311F019}" presName="hierChild4" presStyleCnt="0"/>
      <dgm:spPr/>
    </dgm:pt>
    <dgm:pt modelId="{1F7BAD4B-CF22-469A-9496-84240D4D4BB2}" type="pres">
      <dgm:prSet presAssocID="{92AE0653-B094-47B3-894D-32962311F019}" presName="hierChild5" presStyleCnt="0"/>
      <dgm:spPr/>
    </dgm:pt>
    <dgm:pt modelId="{C2A9AFD0-2C51-4DE7-AB5B-4D73FD623B6E}" type="pres">
      <dgm:prSet presAssocID="{F728B473-7666-427C-B58D-FC0AC17411D8}" presName="hierChild5" presStyleCnt="0"/>
      <dgm:spPr/>
    </dgm:pt>
    <dgm:pt modelId="{09330335-9920-4DFE-8C34-DEBEA5CD3DDC}" type="pres">
      <dgm:prSet presAssocID="{350981CD-AB8F-4581-AA8A-F9D78CCDA755}" presName="Name37" presStyleLbl="parChTrans1D2" presStyleIdx="1" presStyleCnt="8"/>
      <dgm:spPr/>
    </dgm:pt>
    <dgm:pt modelId="{C69AA9B7-9FE7-4DCA-A398-82D1490D806E}" type="pres">
      <dgm:prSet presAssocID="{293B6E05-8195-412A-A180-98A42E6D518D}" presName="hierRoot2" presStyleCnt="0">
        <dgm:presLayoutVars>
          <dgm:hierBranch val="init"/>
        </dgm:presLayoutVars>
      </dgm:prSet>
      <dgm:spPr/>
    </dgm:pt>
    <dgm:pt modelId="{64E12D92-5FF3-46BF-9A38-5E489835450B}" type="pres">
      <dgm:prSet presAssocID="{293B6E05-8195-412A-A180-98A42E6D518D}" presName="rootComposite" presStyleCnt="0"/>
      <dgm:spPr/>
    </dgm:pt>
    <dgm:pt modelId="{4DB2358D-807D-4827-9189-7AB1E31C967D}" type="pres">
      <dgm:prSet presAssocID="{293B6E05-8195-412A-A180-98A42E6D518D}" presName="rootText" presStyleLbl="node2" presStyleIdx="1" presStyleCnt="8">
        <dgm:presLayoutVars>
          <dgm:chPref val="3"/>
        </dgm:presLayoutVars>
      </dgm:prSet>
      <dgm:spPr/>
    </dgm:pt>
    <dgm:pt modelId="{D1C41E07-C27B-41AB-92E5-82569F1D1013}" type="pres">
      <dgm:prSet presAssocID="{293B6E05-8195-412A-A180-98A42E6D518D}" presName="rootConnector" presStyleLbl="node2" presStyleIdx="1" presStyleCnt="8"/>
      <dgm:spPr/>
    </dgm:pt>
    <dgm:pt modelId="{66C3135B-EA00-4773-9843-9769FAA3D693}" type="pres">
      <dgm:prSet presAssocID="{293B6E05-8195-412A-A180-98A42E6D518D}" presName="hierChild4" presStyleCnt="0"/>
      <dgm:spPr/>
    </dgm:pt>
    <dgm:pt modelId="{57CE37AE-E636-4A27-8B2A-A16986AEAC81}" type="pres">
      <dgm:prSet presAssocID="{EC444902-F3E5-4ED1-B8BC-13E62DE66532}" presName="Name37" presStyleLbl="parChTrans1D3" presStyleIdx="2" presStyleCnt="11"/>
      <dgm:spPr/>
    </dgm:pt>
    <dgm:pt modelId="{5522DD4D-2EB6-4DC2-9BEC-2526024DF7C5}" type="pres">
      <dgm:prSet presAssocID="{F81958A3-640A-4FA2-9093-2474C3D2268D}" presName="hierRoot2" presStyleCnt="0">
        <dgm:presLayoutVars>
          <dgm:hierBranch val="init"/>
        </dgm:presLayoutVars>
      </dgm:prSet>
      <dgm:spPr/>
    </dgm:pt>
    <dgm:pt modelId="{5730B32E-CBCE-4ACE-9D97-460973287E80}" type="pres">
      <dgm:prSet presAssocID="{F81958A3-640A-4FA2-9093-2474C3D2268D}" presName="rootComposite" presStyleCnt="0"/>
      <dgm:spPr/>
    </dgm:pt>
    <dgm:pt modelId="{0781EDC2-620C-4230-9545-063F2360F521}" type="pres">
      <dgm:prSet presAssocID="{F81958A3-640A-4FA2-9093-2474C3D2268D}" presName="rootText" presStyleLbl="node3" presStyleIdx="2" presStyleCnt="11">
        <dgm:presLayoutVars>
          <dgm:chPref val="3"/>
        </dgm:presLayoutVars>
      </dgm:prSet>
      <dgm:spPr/>
    </dgm:pt>
    <dgm:pt modelId="{420B11E5-B55A-4315-8789-788C7529ECF2}" type="pres">
      <dgm:prSet presAssocID="{F81958A3-640A-4FA2-9093-2474C3D2268D}" presName="rootConnector" presStyleLbl="node3" presStyleIdx="2" presStyleCnt="11"/>
      <dgm:spPr/>
    </dgm:pt>
    <dgm:pt modelId="{685CBAF5-6CF3-416B-8C57-E60AF61A345A}" type="pres">
      <dgm:prSet presAssocID="{F81958A3-640A-4FA2-9093-2474C3D2268D}" presName="hierChild4" presStyleCnt="0"/>
      <dgm:spPr/>
    </dgm:pt>
    <dgm:pt modelId="{6597E52D-17E5-4C0D-80DA-D40F81DF4001}" type="pres">
      <dgm:prSet presAssocID="{F81958A3-640A-4FA2-9093-2474C3D2268D}" presName="hierChild5" presStyleCnt="0"/>
      <dgm:spPr/>
    </dgm:pt>
    <dgm:pt modelId="{09085BF3-762E-478D-B0E8-AF167F8CDF25}" type="pres">
      <dgm:prSet presAssocID="{293B6E05-8195-412A-A180-98A42E6D518D}" presName="hierChild5" presStyleCnt="0"/>
      <dgm:spPr/>
    </dgm:pt>
    <dgm:pt modelId="{E3FCE9BB-E231-47D2-8618-39E6F1D932C9}" type="pres">
      <dgm:prSet presAssocID="{C8911F26-79EA-475D-A3EF-2A65FF587AF6}" presName="Name37" presStyleLbl="parChTrans1D2" presStyleIdx="2" presStyleCnt="8"/>
      <dgm:spPr/>
    </dgm:pt>
    <dgm:pt modelId="{0EA80FB5-283C-482B-A176-62AA3873BA74}" type="pres">
      <dgm:prSet presAssocID="{C85BEEF9-4B77-40FB-9611-8645DDE594DB}" presName="hierRoot2" presStyleCnt="0">
        <dgm:presLayoutVars>
          <dgm:hierBranch val="init"/>
        </dgm:presLayoutVars>
      </dgm:prSet>
      <dgm:spPr/>
    </dgm:pt>
    <dgm:pt modelId="{6D7EEB28-1B0F-4F92-A603-6748EBD7F1E2}" type="pres">
      <dgm:prSet presAssocID="{C85BEEF9-4B77-40FB-9611-8645DDE594DB}" presName="rootComposite" presStyleCnt="0"/>
      <dgm:spPr/>
    </dgm:pt>
    <dgm:pt modelId="{71BC357D-05FF-41E2-8AD7-7DECF92627E2}" type="pres">
      <dgm:prSet presAssocID="{C85BEEF9-4B77-40FB-9611-8645DDE594DB}" presName="rootText" presStyleLbl="node2" presStyleIdx="2" presStyleCnt="8">
        <dgm:presLayoutVars>
          <dgm:chPref val="3"/>
        </dgm:presLayoutVars>
      </dgm:prSet>
      <dgm:spPr/>
    </dgm:pt>
    <dgm:pt modelId="{2E5BA421-F1F1-4CD9-ADDA-524E2C9D998D}" type="pres">
      <dgm:prSet presAssocID="{C85BEEF9-4B77-40FB-9611-8645DDE594DB}" presName="rootConnector" presStyleLbl="node2" presStyleIdx="2" presStyleCnt="8"/>
      <dgm:spPr/>
    </dgm:pt>
    <dgm:pt modelId="{EE90EB2F-537E-441C-8E87-A547C169AE27}" type="pres">
      <dgm:prSet presAssocID="{C85BEEF9-4B77-40FB-9611-8645DDE594DB}" presName="hierChild4" presStyleCnt="0"/>
      <dgm:spPr/>
    </dgm:pt>
    <dgm:pt modelId="{20B3052C-17D7-488E-A6F6-F88810547654}" type="pres">
      <dgm:prSet presAssocID="{0B8C90D3-7CEB-40C8-9F17-9008F378F913}" presName="Name37" presStyleLbl="parChTrans1D3" presStyleIdx="3" presStyleCnt="11"/>
      <dgm:spPr/>
    </dgm:pt>
    <dgm:pt modelId="{D889C618-9142-4C81-84BF-CB7A3DA03B2F}" type="pres">
      <dgm:prSet presAssocID="{1CA7133A-001E-4048-B03D-44743E44B402}" presName="hierRoot2" presStyleCnt="0">
        <dgm:presLayoutVars>
          <dgm:hierBranch val="init"/>
        </dgm:presLayoutVars>
      </dgm:prSet>
      <dgm:spPr/>
    </dgm:pt>
    <dgm:pt modelId="{E69ADC3C-3A35-402A-9A21-CE3F715EB3B3}" type="pres">
      <dgm:prSet presAssocID="{1CA7133A-001E-4048-B03D-44743E44B402}" presName="rootComposite" presStyleCnt="0"/>
      <dgm:spPr/>
    </dgm:pt>
    <dgm:pt modelId="{2295A1FC-E094-4CC2-B0C2-AB3924D72B65}" type="pres">
      <dgm:prSet presAssocID="{1CA7133A-001E-4048-B03D-44743E44B402}" presName="rootText" presStyleLbl="node3" presStyleIdx="3" presStyleCnt="11">
        <dgm:presLayoutVars>
          <dgm:chPref val="3"/>
        </dgm:presLayoutVars>
      </dgm:prSet>
      <dgm:spPr/>
    </dgm:pt>
    <dgm:pt modelId="{398513F4-AC56-4B0D-89EC-2C3CA9430B19}" type="pres">
      <dgm:prSet presAssocID="{1CA7133A-001E-4048-B03D-44743E44B402}" presName="rootConnector" presStyleLbl="node3" presStyleIdx="3" presStyleCnt="11"/>
      <dgm:spPr/>
    </dgm:pt>
    <dgm:pt modelId="{0A6A2422-0CBE-4D4E-B3CB-A3C8B1BAE571}" type="pres">
      <dgm:prSet presAssocID="{1CA7133A-001E-4048-B03D-44743E44B402}" presName="hierChild4" presStyleCnt="0"/>
      <dgm:spPr/>
    </dgm:pt>
    <dgm:pt modelId="{D96F760D-5992-497F-B3B3-69195A84D4B4}" type="pres">
      <dgm:prSet presAssocID="{1CA7133A-001E-4048-B03D-44743E44B402}" presName="hierChild5" presStyleCnt="0"/>
      <dgm:spPr/>
    </dgm:pt>
    <dgm:pt modelId="{8183B5AD-A94D-4146-9505-82E8051CE98D}" type="pres">
      <dgm:prSet presAssocID="{3A2BDDF1-135A-4721-A057-D83BB6D2B101}" presName="Name37" presStyleLbl="parChTrans1D3" presStyleIdx="4" presStyleCnt="11"/>
      <dgm:spPr/>
    </dgm:pt>
    <dgm:pt modelId="{47389C24-F14E-42D7-AE1B-A3618E5836EA}" type="pres">
      <dgm:prSet presAssocID="{66B1C776-1B99-411B-B1DA-E5CE5AA684BE}" presName="hierRoot2" presStyleCnt="0">
        <dgm:presLayoutVars>
          <dgm:hierBranch val="init"/>
        </dgm:presLayoutVars>
      </dgm:prSet>
      <dgm:spPr/>
    </dgm:pt>
    <dgm:pt modelId="{C6A80EE1-2699-4F94-830E-CA1A51858B9A}" type="pres">
      <dgm:prSet presAssocID="{66B1C776-1B99-411B-B1DA-E5CE5AA684BE}" presName="rootComposite" presStyleCnt="0"/>
      <dgm:spPr/>
    </dgm:pt>
    <dgm:pt modelId="{6B362AE0-56E6-4552-B16D-FAE533A93F39}" type="pres">
      <dgm:prSet presAssocID="{66B1C776-1B99-411B-B1DA-E5CE5AA684BE}" presName="rootText" presStyleLbl="node3" presStyleIdx="4" presStyleCnt="11">
        <dgm:presLayoutVars>
          <dgm:chPref val="3"/>
        </dgm:presLayoutVars>
      </dgm:prSet>
      <dgm:spPr/>
    </dgm:pt>
    <dgm:pt modelId="{FF6A00C4-C2D1-4C84-8E38-61805AC6DAED}" type="pres">
      <dgm:prSet presAssocID="{66B1C776-1B99-411B-B1DA-E5CE5AA684BE}" presName="rootConnector" presStyleLbl="node3" presStyleIdx="4" presStyleCnt="11"/>
      <dgm:spPr/>
    </dgm:pt>
    <dgm:pt modelId="{B22DBDCD-C0E5-433D-A52A-1F10C9E14010}" type="pres">
      <dgm:prSet presAssocID="{66B1C776-1B99-411B-B1DA-E5CE5AA684BE}" presName="hierChild4" presStyleCnt="0"/>
      <dgm:spPr/>
    </dgm:pt>
    <dgm:pt modelId="{495CDBFF-AB9B-4990-82EE-8FA0692C7D5F}" type="pres">
      <dgm:prSet presAssocID="{66B1C776-1B99-411B-B1DA-E5CE5AA684BE}" presName="hierChild5" presStyleCnt="0"/>
      <dgm:spPr/>
    </dgm:pt>
    <dgm:pt modelId="{DB27C097-50F2-4C09-92C0-39EF36E8A3AC}" type="pres">
      <dgm:prSet presAssocID="{C85BEEF9-4B77-40FB-9611-8645DDE594DB}" presName="hierChild5" presStyleCnt="0"/>
      <dgm:spPr/>
    </dgm:pt>
    <dgm:pt modelId="{D777719A-F7E3-4913-853E-6DB0983E80EB}" type="pres">
      <dgm:prSet presAssocID="{A77A71C7-D00C-4A59-82EF-63F279F59B2D}" presName="Name37" presStyleLbl="parChTrans1D2" presStyleIdx="3" presStyleCnt="8"/>
      <dgm:spPr/>
    </dgm:pt>
    <dgm:pt modelId="{61669512-B4C8-4F4A-9287-0F00E68B4A31}" type="pres">
      <dgm:prSet presAssocID="{024A1CDE-9607-48DE-B269-8F29D0A0B273}" presName="hierRoot2" presStyleCnt="0">
        <dgm:presLayoutVars>
          <dgm:hierBranch val="init"/>
        </dgm:presLayoutVars>
      </dgm:prSet>
      <dgm:spPr/>
    </dgm:pt>
    <dgm:pt modelId="{665794C0-C93E-4DEC-8660-79041F5E0EB4}" type="pres">
      <dgm:prSet presAssocID="{024A1CDE-9607-48DE-B269-8F29D0A0B273}" presName="rootComposite" presStyleCnt="0"/>
      <dgm:spPr/>
    </dgm:pt>
    <dgm:pt modelId="{C9BFF727-C9D3-4028-9989-3FD7CE148E4D}" type="pres">
      <dgm:prSet presAssocID="{024A1CDE-9607-48DE-B269-8F29D0A0B273}" presName="rootText" presStyleLbl="node2" presStyleIdx="3" presStyleCnt="8">
        <dgm:presLayoutVars>
          <dgm:chPref val="3"/>
        </dgm:presLayoutVars>
      </dgm:prSet>
      <dgm:spPr/>
    </dgm:pt>
    <dgm:pt modelId="{3B216B3D-D157-464A-84C5-16BA14C22B9C}" type="pres">
      <dgm:prSet presAssocID="{024A1CDE-9607-48DE-B269-8F29D0A0B273}" presName="rootConnector" presStyleLbl="node2" presStyleIdx="3" presStyleCnt="8"/>
      <dgm:spPr/>
    </dgm:pt>
    <dgm:pt modelId="{6C5941D7-0687-40A3-A71D-B816B9853F5B}" type="pres">
      <dgm:prSet presAssocID="{024A1CDE-9607-48DE-B269-8F29D0A0B273}" presName="hierChild4" presStyleCnt="0"/>
      <dgm:spPr/>
    </dgm:pt>
    <dgm:pt modelId="{B2DFF817-0965-4C71-9415-70F050239321}" type="pres">
      <dgm:prSet presAssocID="{F91E2DCD-9E13-4172-B4D4-B66BA0EC0788}" presName="Name37" presStyleLbl="parChTrans1D3" presStyleIdx="5" presStyleCnt="11"/>
      <dgm:spPr/>
    </dgm:pt>
    <dgm:pt modelId="{4725DDFA-D03B-417F-952A-CF10EDBA1340}" type="pres">
      <dgm:prSet presAssocID="{8DA41BB4-BEC8-4C43-AD99-4D6136D90B6C}" presName="hierRoot2" presStyleCnt="0">
        <dgm:presLayoutVars>
          <dgm:hierBranch val="init"/>
        </dgm:presLayoutVars>
      </dgm:prSet>
      <dgm:spPr/>
    </dgm:pt>
    <dgm:pt modelId="{D6E1E081-2021-405A-8FEA-7957B7D69B70}" type="pres">
      <dgm:prSet presAssocID="{8DA41BB4-BEC8-4C43-AD99-4D6136D90B6C}" presName="rootComposite" presStyleCnt="0"/>
      <dgm:spPr/>
    </dgm:pt>
    <dgm:pt modelId="{95454A5C-83CF-4C9D-BC9D-D55402D7EF13}" type="pres">
      <dgm:prSet presAssocID="{8DA41BB4-BEC8-4C43-AD99-4D6136D90B6C}" presName="rootText" presStyleLbl="node3" presStyleIdx="5" presStyleCnt="11">
        <dgm:presLayoutVars>
          <dgm:chPref val="3"/>
        </dgm:presLayoutVars>
      </dgm:prSet>
      <dgm:spPr/>
    </dgm:pt>
    <dgm:pt modelId="{D9B1E699-CA20-4B22-92AF-A132075E8AEF}" type="pres">
      <dgm:prSet presAssocID="{8DA41BB4-BEC8-4C43-AD99-4D6136D90B6C}" presName="rootConnector" presStyleLbl="node3" presStyleIdx="5" presStyleCnt="11"/>
      <dgm:spPr/>
    </dgm:pt>
    <dgm:pt modelId="{7510D791-73F6-41A4-A3D2-69FD1506F918}" type="pres">
      <dgm:prSet presAssocID="{8DA41BB4-BEC8-4C43-AD99-4D6136D90B6C}" presName="hierChild4" presStyleCnt="0"/>
      <dgm:spPr/>
    </dgm:pt>
    <dgm:pt modelId="{9018C5A9-8B3A-4BB5-BA78-EFD5964BA5EE}" type="pres">
      <dgm:prSet presAssocID="{8DA41BB4-BEC8-4C43-AD99-4D6136D90B6C}" presName="hierChild5" presStyleCnt="0"/>
      <dgm:spPr/>
    </dgm:pt>
    <dgm:pt modelId="{2295C43C-FC4E-44DC-9810-47C5E84796B8}" type="pres">
      <dgm:prSet presAssocID="{024A1CDE-9607-48DE-B269-8F29D0A0B273}" presName="hierChild5" presStyleCnt="0"/>
      <dgm:spPr/>
    </dgm:pt>
    <dgm:pt modelId="{83B99875-80B7-4A89-B4C4-A5689E0EBD1A}" type="pres">
      <dgm:prSet presAssocID="{B2D7BF65-2ADA-4DAE-B30C-2BBF8BE904CE}" presName="Name37" presStyleLbl="parChTrans1D2" presStyleIdx="4" presStyleCnt="8"/>
      <dgm:spPr/>
    </dgm:pt>
    <dgm:pt modelId="{67F0B6D7-67D4-452F-8CDA-92FA77636BC9}" type="pres">
      <dgm:prSet presAssocID="{552C6D3E-E5BD-4659-9582-3C6205C1C033}" presName="hierRoot2" presStyleCnt="0">
        <dgm:presLayoutVars>
          <dgm:hierBranch val="init"/>
        </dgm:presLayoutVars>
      </dgm:prSet>
      <dgm:spPr/>
    </dgm:pt>
    <dgm:pt modelId="{DC344EAB-1F03-4E0D-86E6-53C7DDC77A7D}" type="pres">
      <dgm:prSet presAssocID="{552C6D3E-E5BD-4659-9582-3C6205C1C033}" presName="rootComposite" presStyleCnt="0"/>
      <dgm:spPr/>
    </dgm:pt>
    <dgm:pt modelId="{85F18FD3-9C6F-4D86-9705-6A2C96C05F83}" type="pres">
      <dgm:prSet presAssocID="{552C6D3E-E5BD-4659-9582-3C6205C1C033}" presName="rootText" presStyleLbl="node2" presStyleIdx="4" presStyleCnt="8">
        <dgm:presLayoutVars>
          <dgm:chPref val="3"/>
        </dgm:presLayoutVars>
      </dgm:prSet>
      <dgm:spPr/>
    </dgm:pt>
    <dgm:pt modelId="{E2FE9B94-C02D-4186-9DBF-82795D03AFD5}" type="pres">
      <dgm:prSet presAssocID="{552C6D3E-E5BD-4659-9582-3C6205C1C033}" presName="rootConnector" presStyleLbl="node2" presStyleIdx="4" presStyleCnt="8"/>
      <dgm:spPr/>
    </dgm:pt>
    <dgm:pt modelId="{AD7CB6FD-8ADE-4982-AC25-78AA55818522}" type="pres">
      <dgm:prSet presAssocID="{552C6D3E-E5BD-4659-9582-3C6205C1C033}" presName="hierChild4" presStyleCnt="0"/>
      <dgm:spPr/>
    </dgm:pt>
    <dgm:pt modelId="{75AB67F7-37F8-4A59-8DC5-05C6BCAC0710}" type="pres">
      <dgm:prSet presAssocID="{A8F3A77B-C5F4-4F46-935C-4248C7226E11}" presName="Name37" presStyleLbl="parChTrans1D3" presStyleIdx="6" presStyleCnt="11"/>
      <dgm:spPr/>
    </dgm:pt>
    <dgm:pt modelId="{C327D461-7C32-43FA-B3ED-02618D0D3BA3}" type="pres">
      <dgm:prSet presAssocID="{BD199F53-3273-429E-8D9B-141681F36F1A}" presName="hierRoot2" presStyleCnt="0">
        <dgm:presLayoutVars>
          <dgm:hierBranch val="init"/>
        </dgm:presLayoutVars>
      </dgm:prSet>
      <dgm:spPr/>
    </dgm:pt>
    <dgm:pt modelId="{08BB2BF7-6927-44D0-B66B-475F843B080C}" type="pres">
      <dgm:prSet presAssocID="{BD199F53-3273-429E-8D9B-141681F36F1A}" presName="rootComposite" presStyleCnt="0"/>
      <dgm:spPr/>
    </dgm:pt>
    <dgm:pt modelId="{8EA46A25-65AA-48D5-811E-FB461F02585A}" type="pres">
      <dgm:prSet presAssocID="{BD199F53-3273-429E-8D9B-141681F36F1A}" presName="rootText" presStyleLbl="node3" presStyleIdx="6" presStyleCnt="11">
        <dgm:presLayoutVars>
          <dgm:chPref val="3"/>
        </dgm:presLayoutVars>
      </dgm:prSet>
      <dgm:spPr/>
    </dgm:pt>
    <dgm:pt modelId="{CD85122E-DE3C-47F9-9E18-7B7AE52A6A38}" type="pres">
      <dgm:prSet presAssocID="{BD199F53-3273-429E-8D9B-141681F36F1A}" presName="rootConnector" presStyleLbl="node3" presStyleIdx="6" presStyleCnt="11"/>
      <dgm:spPr/>
    </dgm:pt>
    <dgm:pt modelId="{BAE19746-E55E-4554-B8D3-1362B772A29B}" type="pres">
      <dgm:prSet presAssocID="{BD199F53-3273-429E-8D9B-141681F36F1A}" presName="hierChild4" presStyleCnt="0"/>
      <dgm:spPr/>
    </dgm:pt>
    <dgm:pt modelId="{53198E5E-CF93-46F1-99A9-1A83AF042FB3}" type="pres">
      <dgm:prSet presAssocID="{BD199F53-3273-429E-8D9B-141681F36F1A}" presName="hierChild5" presStyleCnt="0"/>
      <dgm:spPr/>
    </dgm:pt>
    <dgm:pt modelId="{E17E9D95-A0AA-4F89-95FD-28A09F6F5A27}" type="pres">
      <dgm:prSet presAssocID="{552C6D3E-E5BD-4659-9582-3C6205C1C033}" presName="hierChild5" presStyleCnt="0"/>
      <dgm:spPr/>
    </dgm:pt>
    <dgm:pt modelId="{FB0708F7-1E24-413E-8DBF-43EB88E8C046}" type="pres">
      <dgm:prSet presAssocID="{CF5A6A3A-4414-4BC1-A776-14649F41E4EA}" presName="Name37" presStyleLbl="parChTrans1D2" presStyleIdx="5" presStyleCnt="8"/>
      <dgm:spPr/>
    </dgm:pt>
    <dgm:pt modelId="{C9695C82-491F-42FE-9323-AD4C8E6CE7E8}" type="pres">
      <dgm:prSet presAssocID="{7600E713-2DAA-4480-810B-642DFBD82963}" presName="hierRoot2" presStyleCnt="0">
        <dgm:presLayoutVars>
          <dgm:hierBranch val="init"/>
        </dgm:presLayoutVars>
      </dgm:prSet>
      <dgm:spPr/>
    </dgm:pt>
    <dgm:pt modelId="{01454A76-AC12-421B-90F6-EA77B53218AA}" type="pres">
      <dgm:prSet presAssocID="{7600E713-2DAA-4480-810B-642DFBD82963}" presName="rootComposite" presStyleCnt="0"/>
      <dgm:spPr/>
    </dgm:pt>
    <dgm:pt modelId="{B8725CD3-E629-4169-81E7-1AEDF545BB67}" type="pres">
      <dgm:prSet presAssocID="{7600E713-2DAA-4480-810B-642DFBD82963}" presName="rootText" presStyleLbl="node2" presStyleIdx="5" presStyleCnt="8">
        <dgm:presLayoutVars>
          <dgm:chPref val="3"/>
        </dgm:presLayoutVars>
      </dgm:prSet>
      <dgm:spPr/>
    </dgm:pt>
    <dgm:pt modelId="{31F9A7A1-0ADC-4015-B22E-D1A51DAC72B2}" type="pres">
      <dgm:prSet presAssocID="{7600E713-2DAA-4480-810B-642DFBD82963}" presName="rootConnector" presStyleLbl="node2" presStyleIdx="5" presStyleCnt="8"/>
      <dgm:spPr/>
    </dgm:pt>
    <dgm:pt modelId="{8DB08767-2A0C-44CD-895B-0CFA103AD8D7}" type="pres">
      <dgm:prSet presAssocID="{7600E713-2DAA-4480-810B-642DFBD82963}" presName="hierChild4" presStyleCnt="0"/>
      <dgm:spPr/>
    </dgm:pt>
    <dgm:pt modelId="{7F4F43C7-1B74-4657-B3D2-F3855EE19ED7}" type="pres">
      <dgm:prSet presAssocID="{BAE5DBA8-7DDF-4AAC-82DB-C9736F5AD059}" presName="Name37" presStyleLbl="parChTrans1D3" presStyleIdx="7" presStyleCnt="11"/>
      <dgm:spPr/>
    </dgm:pt>
    <dgm:pt modelId="{84DB2319-EDA5-46B0-8760-7D3AF23FFD67}" type="pres">
      <dgm:prSet presAssocID="{BAB8E842-B887-42E6-9AA9-2A758B72E511}" presName="hierRoot2" presStyleCnt="0">
        <dgm:presLayoutVars>
          <dgm:hierBranch val="init"/>
        </dgm:presLayoutVars>
      </dgm:prSet>
      <dgm:spPr/>
    </dgm:pt>
    <dgm:pt modelId="{451C3626-8CAC-4FEB-B968-8A546CA88489}" type="pres">
      <dgm:prSet presAssocID="{BAB8E842-B887-42E6-9AA9-2A758B72E511}" presName="rootComposite" presStyleCnt="0"/>
      <dgm:spPr/>
    </dgm:pt>
    <dgm:pt modelId="{2DD37FBA-A283-4AD5-8186-C87883A6E2FB}" type="pres">
      <dgm:prSet presAssocID="{BAB8E842-B887-42E6-9AA9-2A758B72E511}" presName="rootText" presStyleLbl="node3" presStyleIdx="7" presStyleCnt="11">
        <dgm:presLayoutVars>
          <dgm:chPref val="3"/>
        </dgm:presLayoutVars>
      </dgm:prSet>
      <dgm:spPr/>
    </dgm:pt>
    <dgm:pt modelId="{BC2321B7-28B2-4C25-B1C4-9257FFE0B60B}" type="pres">
      <dgm:prSet presAssocID="{BAB8E842-B887-42E6-9AA9-2A758B72E511}" presName="rootConnector" presStyleLbl="node3" presStyleIdx="7" presStyleCnt="11"/>
      <dgm:spPr/>
    </dgm:pt>
    <dgm:pt modelId="{8F7EE77A-6A11-48B8-A78D-431CE27F2EF4}" type="pres">
      <dgm:prSet presAssocID="{BAB8E842-B887-42E6-9AA9-2A758B72E511}" presName="hierChild4" presStyleCnt="0"/>
      <dgm:spPr/>
    </dgm:pt>
    <dgm:pt modelId="{664FBA0D-B2AC-414D-A4CE-E3F85158F95F}" type="pres">
      <dgm:prSet presAssocID="{BAB8E842-B887-42E6-9AA9-2A758B72E511}" presName="hierChild5" presStyleCnt="0"/>
      <dgm:spPr/>
    </dgm:pt>
    <dgm:pt modelId="{D953DE83-CE35-4282-8952-6CAB513D58E5}" type="pres">
      <dgm:prSet presAssocID="{9117FB6D-7AA8-46CB-AF4D-E16FF63EF48C}" presName="Name37" presStyleLbl="parChTrans1D3" presStyleIdx="8" presStyleCnt="11"/>
      <dgm:spPr/>
    </dgm:pt>
    <dgm:pt modelId="{E99EEB45-FAE6-483E-93F9-9371B1F0C8FE}" type="pres">
      <dgm:prSet presAssocID="{00FEA09C-16BB-4E38-8B5F-E659E99816E6}" presName="hierRoot2" presStyleCnt="0">
        <dgm:presLayoutVars>
          <dgm:hierBranch val="init"/>
        </dgm:presLayoutVars>
      </dgm:prSet>
      <dgm:spPr/>
    </dgm:pt>
    <dgm:pt modelId="{AED1126A-8975-454B-90CA-D974636E31EF}" type="pres">
      <dgm:prSet presAssocID="{00FEA09C-16BB-4E38-8B5F-E659E99816E6}" presName="rootComposite" presStyleCnt="0"/>
      <dgm:spPr/>
    </dgm:pt>
    <dgm:pt modelId="{FF75E332-EB1D-44FC-8B0E-33B65FF858AA}" type="pres">
      <dgm:prSet presAssocID="{00FEA09C-16BB-4E38-8B5F-E659E99816E6}" presName="rootText" presStyleLbl="node3" presStyleIdx="8" presStyleCnt="11">
        <dgm:presLayoutVars>
          <dgm:chPref val="3"/>
        </dgm:presLayoutVars>
      </dgm:prSet>
      <dgm:spPr/>
    </dgm:pt>
    <dgm:pt modelId="{90F477BF-40B0-423A-9E1E-79B75EB2191C}" type="pres">
      <dgm:prSet presAssocID="{00FEA09C-16BB-4E38-8B5F-E659E99816E6}" presName="rootConnector" presStyleLbl="node3" presStyleIdx="8" presStyleCnt="11"/>
      <dgm:spPr/>
    </dgm:pt>
    <dgm:pt modelId="{0579580C-2B41-4737-8E45-840A26C3C61B}" type="pres">
      <dgm:prSet presAssocID="{00FEA09C-16BB-4E38-8B5F-E659E99816E6}" presName="hierChild4" presStyleCnt="0"/>
      <dgm:spPr/>
    </dgm:pt>
    <dgm:pt modelId="{EBE97AC1-A518-44E5-9BB1-4FEF16FED871}" type="pres">
      <dgm:prSet presAssocID="{00FEA09C-16BB-4E38-8B5F-E659E99816E6}" presName="hierChild5" presStyleCnt="0"/>
      <dgm:spPr/>
    </dgm:pt>
    <dgm:pt modelId="{C592FD08-EA19-42F7-98BA-4F54D7142B6F}" type="pres">
      <dgm:prSet presAssocID="{7600E713-2DAA-4480-810B-642DFBD82963}" presName="hierChild5" presStyleCnt="0"/>
      <dgm:spPr/>
    </dgm:pt>
    <dgm:pt modelId="{D64EFA58-2940-4C4E-9AA0-ECA278FDFB4F}" type="pres">
      <dgm:prSet presAssocID="{6BFA277B-35FC-4F62-B9C6-7BF7AC84CE85}" presName="Name37" presStyleLbl="parChTrans1D2" presStyleIdx="6" presStyleCnt="8"/>
      <dgm:spPr/>
    </dgm:pt>
    <dgm:pt modelId="{89492512-1B23-47E2-9ADD-B868D98CEBBB}" type="pres">
      <dgm:prSet presAssocID="{6F133F03-BFF8-4733-B16A-6DD7AF389000}" presName="hierRoot2" presStyleCnt="0">
        <dgm:presLayoutVars>
          <dgm:hierBranch val="init"/>
        </dgm:presLayoutVars>
      </dgm:prSet>
      <dgm:spPr/>
    </dgm:pt>
    <dgm:pt modelId="{4D18C518-18B2-4557-ADF5-0ED564AE335C}" type="pres">
      <dgm:prSet presAssocID="{6F133F03-BFF8-4733-B16A-6DD7AF389000}" presName="rootComposite" presStyleCnt="0"/>
      <dgm:spPr/>
    </dgm:pt>
    <dgm:pt modelId="{E88CE0F8-3E87-40DA-8662-25C54A61F2EE}" type="pres">
      <dgm:prSet presAssocID="{6F133F03-BFF8-4733-B16A-6DD7AF389000}" presName="rootText" presStyleLbl="node2" presStyleIdx="6" presStyleCnt="8">
        <dgm:presLayoutVars>
          <dgm:chPref val="3"/>
        </dgm:presLayoutVars>
      </dgm:prSet>
      <dgm:spPr/>
    </dgm:pt>
    <dgm:pt modelId="{2576A9E9-4DDD-425D-90C3-7C333DDE5098}" type="pres">
      <dgm:prSet presAssocID="{6F133F03-BFF8-4733-B16A-6DD7AF389000}" presName="rootConnector" presStyleLbl="node2" presStyleIdx="6" presStyleCnt="8"/>
      <dgm:spPr/>
    </dgm:pt>
    <dgm:pt modelId="{0CEB9296-5F9B-464C-945A-EC1D8CA93B92}" type="pres">
      <dgm:prSet presAssocID="{6F133F03-BFF8-4733-B16A-6DD7AF389000}" presName="hierChild4" presStyleCnt="0"/>
      <dgm:spPr/>
    </dgm:pt>
    <dgm:pt modelId="{F95E95C2-EF0A-4AAE-8AE5-3C185D164F5F}" type="pres">
      <dgm:prSet presAssocID="{DFAE414F-A00A-4964-9302-7B97FA3B0115}" presName="Name37" presStyleLbl="parChTrans1D3" presStyleIdx="9" presStyleCnt="11"/>
      <dgm:spPr/>
    </dgm:pt>
    <dgm:pt modelId="{A41ECF7C-EC36-48A1-990B-1E237D5A1965}" type="pres">
      <dgm:prSet presAssocID="{5DF9D958-B338-4953-B094-C3561C0C03B0}" presName="hierRoot2" presStyleCnt="0">
        <dgm:presLayoutVars>
          <dgm:hierBranch val="init"/>
        </dgm:presLayoutVars>
      </dgm:prSet>
      <dgm:spPr/>
    </dgm:pt>
    <dgm:pt modelId="{64C921A7-FDBA-4627-B933-D5D0CD4DBF95}" type="pres">
      <dgm:prSet presAssocID="{5DF9D958-B338-4953-B094-C3561C0C03B0}" presName="rootComposite" presStyleCnt="0"/>
      <dgm:spPr/>
    </dgm:pt>
    <dgm:pt modelId="{C1537040-6418-4970-A39F-AD8770D3318C}" type="pres">
      <dgm:prSet presAssocID="{5DF9D958-B338-4953-B094-C3561C0C03B0}" presName="rootText" presStyleLbl="node3" presStyleIdx="9" presStyleCnt="11">
        <dgm:presLayoutVars>
          <dgm:chPref val="3"/>
        </dgm:presLayoutVars>
      </dgm:prSet>
      <dgm:spPr/>
    </dgm:pt>
    <dgm:pt modelId="{4BEE99A0-1DFD-4197-A6F7-98742FDDE805}" type="pres">
      <dgm:prSet presAssocID="{5DF9D958-B338-4953-B094-C3561C0C03B0}" presName="rootConnector" presStyleLbl="node3" presStyleIdx="9" presStyleCnt="11"/>
      <dgm:spPr/>
    </dgm:pt>
    <dgm:pt modelId="{3682ACDC-A7D0-4F56-8B18-AA51BD45A3F9}" type="pres">
      <dgm:prSet presAssocID="{5DF9D958-B338-4953-B094-C3561C0C03B0}" presName="hierChild4" presStyleCnt="0"/>
      <dgm:spPr/>
    </dgm:pt>
    <dgm:pt modelId="{C55960AF-089E-462A-BF41-D61690BC43B8}" type="pres">
      <dgm:prSet presAssocID="{5DF9D958-B338-4953-B094-C3561C0C03B0}" presName="hierChild5" presStyleCnt="0"/>
      <dgm:spPr/>
    </dgm:pt>
    <dgm:pt modelId="{4991A643-12A8-4448-9BE7-92C5385115C6}" type="pres">
      <dgm:prSet presAssocID="{6F133F03-BFF8-4733-B16A-6DD7AF389000}" presName="hierChild5" presStyleCnt="0"/>
      <dgm:spPr/>
    </dgm:pt>
    <dgm:pt modelId="{5FC88FEC-F0B3-4960-9926-B8F7C24BB697}" type="pres">
      <dgm:prSet presAssocID="{D0E1CD88-6D35-4D17-A44B-F7750EA20797}" presName="Name37" presStyleLbl="parChTrans1D2" presStyleIdx="7" presStyleCnt="8"/>
      <dgm:spPr/>
    </dgm:pt>
    <dgm:pt modelId="{72400F01-15D0-470A-8D35-77535E910EA7}" type="pres">
      <dgm:prSet presAssocID="{C8B2D931-D667-4305-9AF9-C92265C6FE53}" presName="hierRoot2" presStyleCnt="0">
        <dgm:presLayoutVars>
          <dgm:hierBranch val="init"/>
        </dgm:presLayoutVars>
      </dgm:prSet>
      <dgm:spPr/>
    </dgm:pt>
    <dgm:pt modelId="{425A50A9-C833-4EA9-89AB-87AEF9EC8AAE}" type="pres">
      <dgm:prSet presAssocID="{C8B2D931-D667-4305-9AF9-C92265C6FE53}" presName="rootComposite" presStyleCnt="0"/>
      <dgm:spPr/>
    </dgm:pt>
    <dgm:pt modelId="{CBF902E4-C3FB-4E49-872A-6F5D63B5647B}" type="pres">
      <dgm:prSet presAssocID="{C8B2D931-D667-4305-9AF9-C92265C6FE53}" presName="rootText" presStyleLbl="node2" presStyleIdx="7" presStyleCnt="8">
        <dgm:presLayoutVars>
          <dgm:chPref val="3"/>
        </dgm:presLayoutVars>
      </dgm:prSet>
      <dgm:spPr/>
    </dgm:pt>
    <dgm:pt modelId="{2F3896E2-B42B-4F77-9ADF-5644AAC67BEB}" type="pres">
      <dgm:prSet presAssocID="{C8B2D931-D667-4305-9AF9-C92265C6FE53}" presName="rootConnector" presStyleLbl="node2" presStyleIdx="7" presStyleCnt="8"/>
      <dgm:spPr/>
    </dgm:pt>
    <dgm:pt modelId="{A8D042B4-C192-434B-B559-E53EA5C0FFC4}" type="pres">
      <dgm:prSet presAssocID="{C8B2D931-D667-4305-9AF9-C92265C6FE53}" presName="hierChild4" presStyleCnt="0"/>
      <dgm:spPr/>
    </dgm:pt>
    <dgm:pt modelId="{FDAC3560-4940-4B01-ACC9-FFF599F3EBF8}" type="pres">
      <dgm:prSet presAssocID="{D3CB95B6-0007-4214-A5C3-17DD11F71172}" presName="Name37" presStyleLbl="parChTrans1D3" presStyleIdx="10" presStyleCnt="11"/>
      <dgm:spPr/>
    </dgm:pt>
    <dgm:pt modelId="{1D124839-CB7F-4BDA-ACC7-AC8DA8E1871B}" type="pres">
      <dgm:prSet presAssocID="{A615785D-DE91-46A4-953E-D543B63128E4}" presName="hierRoot2" presStyleCnt="0">
        <dgm:presLayoutVars>
          <dgm:hierBranch val="init"/>
        </dgm:presLayoutVars>
      </dgm:prSet>
      <dgm:spPr/>
    </dgm:pt>
    <dgm:pt modelId="{733700B7-AD9E-4355-8B19-0DB75A347B12}" type="pres">
      <dgm:prSet presAssocID="{A615785D-DE91-46A4-953E-D543B63128E4}" presName="rootComposite" presStyleCnt="0"/>
      <dgm:spPr/>
    </dgm:pt>
    <dgm:pt modelId="{EB21B383-85EC-447C-B8BC-BD558B6D69B5}" type="pres">
      <dgm:prSet presAssocID="{A615785D-DE91-46A4-953E-D543B63128E4}" presName="rootText" presStyleLbl="node3" presStyleIdx="10" presStyleCnt="11">
        <dgm:presLayoutVars>
          <dgm:chPref val="3"/>
        </dgm:presLayoutVars>
      </dgm:prSet>
      <dgm:spPr/>
    </dgm:pt>
    <dgm:pt modelId="{27FA2461-0AE7-43D7-964E-ED85E2F7C418}" type="pres">
      <dgm:prSet presAssocID="{A615785D-DE91-46A4-953E-D543B63128E4}" presName="rootConnector" presStyleLbl="node3" presStyleIdx="10" presStyleCnt="11"/>
      <dgm:spPr/>
    </dgm:pt>
    <dgm:pt modelId="{A7122D67-AB23-4834-963D-5A6F8B4436B2}" type="pres">
      <dgm:prSet presAssocID="{A615785D-DE91-46A4-953E-D543B63128E4}" presName="hierChild4" presStyleCnt="0"/>
      <dgm:spPr/>
    </dgm:pt>
    <dgm:pt modelId="{EC3ECC12-30D5-412C-82E0-66C607879B85}" type="pres">
      <dgm:prSet presAssocID="{A615785D-DE91-46A4-953E-D543B63128E4}" presName="hierChild5" presStyleCnt="0"/>
      <dgm:spPr/>
    </dgm:pt>
    <dgm:pt modelId="{B0947BAF-BE65-4F25-932B-A3ADC9DB935B}" type="pres">
      <dgm:prSet presAssocID="{C8B2D931-D667-4305-9AF9-C92265C6FE53}" presName="hierChild5" presStyleCnt="0"/>
      <dgm:spPr/>
    </dgm:pt>
    <dgm:pt modelId="{D1855DFE-8EE2-4E53-A6A8-C0AB4D507AC3}" type="pres">
      <dgm:prSet presAssocID="{D6DE64D1-531E-498D-968F-49FAF6FE7B50}" presName="hierChild3" presStyleCnt="0"/>
      <dgm:spPr/>
    </dgm:pt>
  </dgm:ptLst>
  <dgm:cxnLst>
    <dgm:cxn modelId="{8B19DE01-15FF-4269-881E-79A9B9795EFB}" type="presOf" srcId="{D0E1CD88-6D35-4D17-A44B-F7750EA20797}" destId="{5FC88FEC-F0B3-4960-9926-B8F7C24BB697}" srcOrd="0" destOrd="0" presId="urn:microsoft.com/office/officeart/2005/8/layout/orgChart1"/>
    <dgm:cxn modelId="{B07A6806-9CDD-4E34-8363-0F4F0A69F904}" type="presOf" srcId="{293B6E05-8195-412A-A180-98A42E6D518D}" destId="{4DB2358D-807D-4827-9189-7AB1E31C967D}" srcOrd="0" destOrd="0" presId="urn:microsoft.com/office/officeart/2005/8/layout/orgChart1"/>
    <dgm:cxn modelId="{BCB8C015-6CC8-45F3-B6FF-872023A2E22B}" type="presOf" srcId="{6BFA277B-35FC-4F62-B9C6-7BF7AC84CE85}" destId="{D64EFA58-2940-4C4E-9AA0-ECA278FDFB4F}" srcOrd="0" destOrd="0" presId="urn:microsoft.com/office/officeart/2005/8/layout/orgChart1"/>
    <dgm:cxn modelId="{C1D93916-CDFC-4BD0-AB75-63EFD9D020CB}" type="presOf" srcId="{92AE0653-B094-47B3-894D-32962311F019}" destId="{06A83023-1078-4AB5-BB4E-3E7138F7E781}" srcOrd="0" destOrd="0" presId="urn:microsoft.com/office/officeart/2005/8/layout/orgChart1"/>
    <dgm:cxn modelId="{1C400517-91FC-4FE4-817B-EB25A3B524E9}" srcId="{D6DE64D1-531E-498D-968F-49FAF6FE7B50}" destId="{024A1CDE-9607-48DE-B269-8F29D0A0B273}" srcOrd="3" destOrd="0" parTransId="{A77A71C7-D00C-4A59-82EF-63F279F59B2D}" sibTransId="{D74058BF-01B8-4DAE-8909-63F936E9CEAF}"/>
    <dgm:cxn modelId="{1DFE631C-0154-474F-8427-F45B2E83D1E9}" type="presOf" srcId="{B2D7BF65-2ADA-4DAE-B30C-2BBF8BE904CE}" destId="{83B99875-80B7-4A89-B4C4-A5689E0EBD1A}" srcOrd="0" destOrd="0" presId="urn:microsoft.com/office/officeart/2005/8/layout/orgChart1"/>
    <dgm:cxn modelId="{38D79E1D-4DAE-4987-8145-6CF5126B2F6A}" type="presOf" srcId="{F728B473-7666-427C-B58D-FC0AC17411D8}" destId="{36C2B832-90BA-40F0-B128-B549507BE0F3}" srcOrd="1" destOrd="0" presId="urn:microsoft.com/office/officeart/2005/8/layout/orgChart1"/>
    <dgm:cxn modelId="{05C1E81F-E90F-4D69-813F-828B91EA8448}" srcId="{D6DE64D1-531E-498D-968F-49FAF6FE7B50}" destId="{6F133F03-BFF8-4733-B16A-6DD7AF389000}" srcOrd="6" destOrd="0" parTransId="{6BFA277B-35FC-4F62-B9C6-7BF7AC84CE85}" sibTransId="{7B49E61F-00F6-401F-9E16-BDE6A8192247}"/>
    <dgm:cxn modelId="{5AE5C322-3307-484C-9250-E5DF7C89FDF1}" type="presOf" srcId="{EC444902-F3E5-4ED1-B8BC-13E62DE66532}" destId="{57CE37AE-E636-4A27-8B2A-A16986AEAC81}" srcOrd="0" destOrd="0" presId="urn:microsoft.com/office/officeart/2005/8/layout/orgChart1"/>
    <dgm:cxn modelId="{CBD84624-82E7-4915-AA47-7AF0B250825C}" type="presOf" srcId="{DFAE414F-A00A-4964-9302-7B97FA3B0115}" destId="{F95E95C2-EF0A-4AAE-8AE5-3C185D164F5F}" srcOrd="0" destOrd="0" presId="urn:microsoft.com/office/officeart/2005/8/layout/orgChart1"/>
    <dgm:cxn modelId="{AAE32B26-4D47-4AA9-9FC4-8E57A13EA9FB}" type="presOf" srcId="{D6DE64D1-531E-498D-968F-49FAF6FE7B50}" destId="{0AE0AAA7-5323-4DC7-89AC-A7179136CFB4}" srcOrd="1" destOrd="0" presId="urn:microsoft.com/office/officeart/2005/8/layout/orgChart1"/>
    <dgm:cxn modelId="{60C3D428-1018-4528-B400-58E18B3A567A}" srcId="{6F133F03-BFF8-4733-B16A-6DD7AF389000}" destId="{5DF9D958-B338-4953-B094-C3561C0C03B0}" srcOrd="0" destOrd="0" parTransId="{DFAE414F-A00A-4964-9302-7B97FA3B0115}" sibTransId="{F67CCFC0-FC65-4D46-9FAD-9621D66C7019}"/>
    <dgm:cxn modelId="{B2298D2A-3ECF-45A0-99AD-CA16998A3C38}" srcId="{7600E713-2DAA-4480-810B-642DFBD82963}" destId="{00FEA09C-16BB-4E38-8B5F-E659E99816E6}" srcOrd="1" destOrd="0" parTransId="{9117FB6D-7AA8-46CB-AF4D-E16FF63EF48C}" sibTransId="{0D90B8E6-7FC2-4C4D-A889-C46B808FB24F}"/>
    <dgm:cxn modelId="{48F3542B-AFE9-4A52-B169-6B1A781A3D99}" srcId="{D6DE64D1-531E-498D-968F-49FAF6FE7B50}" destId="{C85BEEF9-4B77-40FB-9611-8645DDE594DB}" srcOrd="2" destOrd="0" parTransId="{C8911F26-79EA-475D-A3EF-2A65FF587AF6}" sibTransId="{59B89C40-2380-4BAA-9208-28181375E67C}"/>
    <dgm:cxn modelId="{FDB56A37-E3BB-4338-8ABA-7EF813B3EE63}" type="presOf" srcId="{A615785D-DE91-46A4-953E-D543B63128E4}" destId="{27FA2461-0AE7-43D7-964E-ED85E2F7C418}" srcOrd="1" destOrd="0" presId="urn:microsoft.com/office/officeart/2005/8/layout/orgChart1"/>
    <dgm:cxn modelId="{513B8137-2137-439C-9A6B-F9F6EDEAE311}" srcId="{D6DE64D1-531E-498D-968F-49FAF6FE7B50}" destId="{F728B473-7666-427C-B58D-FC0AC17411D8}" srcOrd="0" destOrd="0" parTransId="{962748A7-4991-48F0-8B1E-54079E431711}" sibTransId="{5E83494B-D517-4A9C-8E74-0A85DC5F9FD9}"/>
    <dgm:cxn modelId="{14B8A738-C097-49B8-985A-B969B772CED7}" srcId="{D6DE64D1-531E-498D-968F-49FAF6FE7B50}" destId="{7600E713-2DAA-4480-810B-642DFBD82963}" srcOrd="5" destOrd="0" parTransId="{CF5A6A3A-4414-4BC1-A776-14649F41E4EA}" sibTransId="{7C88AC6C-EA4C-47E0-A39D-B9CBAD8A5EB2}"/>
    <dgm:cxn modelId="{E170603D-B1FD-4C6B-B200-1141EE8FC46A}" type="presOf" srcId="{C85BEEF9-4B77-40FB-9611-8645DDE594DB}" destId="{71BC357D-05FF-41E2-8AD7-7DECF92627E2}" srcOrd="0" destOrd="0" presId="urn:microsoft.com/office/officeart/2005/8/layout/orgChart1"/>
    <dgm:cxn modelId="{57B87745-60AC-4DC4-9EC4-66467CF32854}" srcId="{293B6E05-8195-412A-A180-98A42E6D518D}" destId="{F81958A3-640A-4FA2-9093-2474C3D2268D}" srcOrd="0" destOrd="0" parTransId="{EC444902-F3E5-4ED1-B8BC-13E62DE66532}" sibTransId="{53E9391B-A686-4A94-BC58-34086D6DF21C}"/>
    <dgm:cxn modelId="{68162F4E-5F78-422D-A5E4-741EAA1AC8DE}" type="presOf" srcId="{BD199F53-3273-429E-8D9B-141681F36F1A}" destId="{CD85122E-DE3C-47F9-9E18-7B7AE52A6A38}" srcOrd="1" destOrd="0" presId="urn:microsoft.com/office/officeart/2005/8/layout/orgChart1"/>
    <dgm:cxn modelId="{83C0B352-FA01-42C7-B882-286512D137AF}" type="presOf" srcId="{1CA7133A-001E-4048-B03D-44743E44B402}" destId="{398513F4-AC56-4B0D-89EC-2C3CA9430B19}" srcOrd="1" destOrd="0" presId="urn:microsoft.com/office/officeart/2005/8/layout/orgChart1"/>
    <dgm:cxn modelId="{96257A53-43FD-4B74-BBA4-B290A1DDB7A1}" srcId="{C85BEEF9-4B77-40FB-9611-8645DDE594DB}" destId="{66B1C776-1B99-411B-B1DA-E5CE5AA684BE}" srcOrd="1" destOrd="0" parTransId="{3A2BDDF1-135A-4721-A057-D83BB6D2B101}" sibTransId="{6A4A9389-CAB2-4163-8FDA-FD1063795D4C}"/>
    <dgm:cxn modelId="{DB25ED56-1012-4D95-A960-CCB2E64052D6}" srcId="{D6DE64D1-531E-498D-968F-49FAF6FE7B50}" destId="{293B6E05-8195-412A-A180-98A42E6D518D}" srcOrd="1" destOrd="0" parTransId="{350981CD-AB8F-4581-AA8A-F9D78CCDA755}" sibTransId="{66008560-0282-4D38-966A-C3160BACA608}"/>
    <dgm:cxn modelId="{79A2AF57-7462-409B-B4BA-38426DF53F57}" type="presOf" srcId="{0B8C90D3-7CEB-40C8-9F17-9008F378F913}" destId="{20B3052C-17D7-488E-A6F6-F88810547654}" srcOrd="0" destOrd="0" presId="urn:microsoft.com/office/officeart/2005/8/layout/orgChart1"/>
    <dgm:cxn modelId="{649AB158-E5F2-4946-A947-08D8FCBD56BF}" srcId="{552C6D3E-E5BD-4659-9582-3C6205C1C033}" destId="{BD199F53-3273-429E-8D9B-141681F36F1A}" srcOrd="0" destOrd="0" parTransId="{A8F3A77B-C5F4-4F46-935C-4248C7226E11}" sibTransId="{6469E5C0-C443-49AC-993E-E87EB351D89B}"/>
    <dgm:cxn modelId="{F70A1C5A-D27A-4CD8-B341-4D12D0754CD4}" type="presOf" srcId="{B99D2543-C217-4193-B45B-3278D2676286}" destId="{451A5C74-F87B-4845-821F-3E335B6FBF85}" srcOrd="0" destOrd="0" presId="urn:microsoft.com/office/officeart/2005/8/layout/orgChart1"/>
    <dgm:cxn modelId="{64EC0F63-3068-4C84-9074-DDB0D318683E}" type="presOf" srcId="{293B6E05-8195-412A-A180-98A42E6D518D}" destId="{D1C41E07-C27B-41AB-92E5-82569F1D1013}" srcOrd="1" destOrd="0" presId="urn:microsoft.com/office/officeart/2005/8/layout/orgChart1"/>
    <dgm:cxn modelId="{C4B3D865-4D57-4339-8685-4CBD56AF16C9}" type="presOf" srcId="{F91E2DCD-9E13-4172-B4D4-B66BA0EC0788}" destId="{B2DFF817-0965-4C71-9415-70F050239321}" srcOrd="0" destOrd="0" presId="urn:microsoft.com/office/officeart/2005/8/layout/orgChart1"/>
    <dgm:cxn modelId="{C8CE9C66-75F3-4A32-A311-B71D273DAC78}" type="presOf" srcId="{D3CB95B6-0007-4214-A5C3-17DD11F71172}" destId="{FDAC3560-4940-4B01-ACC9-FFF599F3EBF8}" srcOrd="0" destOrd="0" presId="urn:microsoft.com/office/officeart/2005/8/layout/orgChart1"/>
    <dgm:cxn modelId="{3788656C-D428-4B42-804E-1A19E3660A74}" type="presOf" srcId="{552C6D3E-E5BD-4659-9582-3C6205C1C033}" destId="{85F18FD3-9C6F-4D86-9705-6A2C96C05F83}" srcOrd="0" destOrd="0" presId="urn:microsoft.com/office/officeart/2005/8/layout/orgChart1"/>
    <dgm:cxn modelId="{3AACBA6C-1793-4FDF-972A-3C0C79D880FC}" type="presOf" srcId="{08A95860-8F75-4FA6-B4AC-757F8F742D85}" destId="{4646048F-EC40-4DDC-8736-DCFF5F8C31DD}" srcOrd="0" destOrd="0" presId="urn:microsoft.com/office/officeart/2005/8/layout/orgChart1"/>
    <dgm:cxn modelId="{13E62B6D-69BF-462F-B6AE-FC2181B7000F}" type="presOf" srcId="{A8F3A77B-C5F4-4F46-935C-4248C7226E11}" destId="{75AB67F7-37F8-4A59-8DC5-05C6BCAC0710}" srcOrd="0" destOrd="0" presId="urn:microsoft.com/office/officeart/2005/8/layout/orgChart1"/>
    <dgm:cxn modelId="{7C3FB572-6A6F-4FCA-A63B-41B698E60695}" type="presOf" srcId="{92AE0653-B094-47B3-894D-32962311F019}" destId="{3E674ABD-A654-4AF2-A211-4F2476954B05}" srcOrd="1" destOrd="0" presId="urn:microsoft.com/office/officeart/2005/8/layout/orgChart1"/>
    <dgm:cxn modelId="{8091CC73-EDEC-46A6-B9DA-CBBDC1F76BB2}" srcId="{D6DE64D1-531E-498D-968F-49FAF6FE7B50}" destId="{C8B2D931-D667-4305-9AF9-C92265C6FE53}" srcOrd="7" destOrd="0" parTransId="{D0E1CD88-6D35-4D17-A44B-F7750EA20797}" sibTransId="{5D86B2FC-73CB-47A2-BD07-A1D61D924AF5}"/>
    <dgm:cxn modelId="{27ABE474-523D-4D07-BB09-197B05F51AC9}" srcId="{F728B473-7666-427C-B58D-FC0AC17411D8}" destId="{AA566459-6BB8-4C07-922E-9DC3A3B20DF4}" srcOrd="0" destOrd="0" parTransId="{B99D2543-C217-4193-B45B-3278D2676286}" sibTransId="{93B780E0-BF32-45C1-9056-9EFB7C2ACBCB}"/>
    <dgm:cxn modelId="{3F736277-D2ED-44AD-984E-1AD66C2CF94E}" type="presOf" srcId="{6F133F03-BFF8-4733-B16A-6DD7AF389000}" destId="{E88CE0F8-3E87-40DA-8662-25C54A61F2EE}" srcOrd="0" destOrd="0" presId="urn:microsoft.com/office/officeart/2005/8/layout/orgChart1"/>
    <dgm:cxn modelId="{E9AE5B78-EEC7-48C9-AF97-531AC8D6C762}" type="presOf" srcId="{024A1CDE-9607-48DE-B269-8F29D0A0B273}" destId="{C9BFF727-C9D3-4028-9989-3FD7CE148E4D}" srcOrd="0" destOrd="0" presId="urn:microsoft.com/office/officeart/2005/8/layout/orgChart1"/>
    <dgm:cxn modelId="{216D907B-506E-494B-A19F-1FCA8ADC4226}" type="presOf" srcId="{00FEA09C-16BB-4E38-8B5F-E659E99816E6}" destId="{FF75E332-EB1D-44FC-8B0E-33B65FF858AA}" srcOrd="0" destOrd="0" presId="urn:microsoft.com/office/officeart/2005/8/layout/orgChart1"/>
    <dgm:cxn modelId="{80C23D7F-DA19-4D63-B505-043EBEB266D1}" type="presOf" srcId="{5DF9D958-B338-4953-B094-C3561C0C03B0}" destId="{C1537040-6418-4970-A39F-AD8770D3318C}" srcOrd="0" destOrd="0" presId="urn:microsoft.com/office/officeart/2005/8/layout/orgChart1"/>
    <dgm:cxn modelId="{17296981-85B9-4892-9352-9632F11FE050}" srcId="{024A1CDE-9607-48DE-B269-8F29D0A0B273}" destId="{8DA41BB4-BEC8-4C43-AD99-4D6136D90B6C}" srcOrd="0" destOrd="0" parTransId="{F91E2DCD-9E13-4172-B4D4-B66BA0EC0788}" sibTransId="{CD36CA93-B492-4110-990B-8045C6525C65}"/>
    <dgm:cxn modelId="{AD4D3484-5771-4DC5-98FD-B6714EB4EA13}" type="presOf" srcId="{D6DE64D1-531E-498D-968F-49FAF6FE7B50}" destId="{D51D205F-1C0A-40FA-AE01-F994E278B53C}" srcOrd="0" destOrd="0" presId="urn:microsoft.com/office/officeart/2005/8/layout/orgChart1"/>
    <dgm:cxn modelId="{6D97B584-5245-449D-9B7C-CD806C5682A3}" srcId="{C8B2D931-D667-4305-9AF9-C92265C6FE53}" destId="{A615785D-DE91-46A4-953E-D543B63128E4}" srcOrd="0" destOrd="0" parTransId="{D3CB95B6-0007-4214-A5C3-17DD11F71172}" sibTransId="{1BAF8113-D8A9-4942-95C2-B2D70EDD3B18}"/>
    <dgm:cxn modelId="{80C45E8B-4907-4B7C-94D7-B2DB9ED49EC3}" type="presOf" srcId="{8DA41BB4-BEC8-4C43-AD99-4D6136D90B6C}" destId="{D9B1E699-CA20-4B22-92AF-A132075E8AEF}" srcOrd="1" destOrd="0" presId="urn:microsoft.com/office/officeart/2005/8/layout/orgChart1"/>
    <dgm:cxn modelId="{DD30A08E-2E49-426B-8497-9D69D4D56250}" type="presOf" srcId="{7600E713-2DAA-4480-810B-642DFBD82963}" destId="{31F9A7A1-0ADC-4015-B22E-D1A51DAC72B2}" srcOrd="1" destOrd="0" presId="urn:microsoft.com/office/officeart/2005/8/layout/orgChart1"/>
    <dgm:cxn modelId="{4096378F-BFE1-49DF-B156-F7469C41B41B}" type="presOf" srcId="{024A1CDE-9607-48DE-B269-8F29D0A0B273}" destId="{3B216B3D-D157-464A-84C5-16BA14C22B9C}" srcOrd="1" destOrd="0" presId="urn:microsoft.com/office/officeart/2005/8/layout/orgChart1"/>
    <dgm:cxn modelId="{6BFC538F-44A2-458D-83DE-E5AC5C09710B}" type="presOf" srcId="{350981CD-AB8F-4581-AA8A-F9D78CCDA755}" destId="{09330335-9920-4DFE-8C34-DEBEA5CD3DDC}" srcOrd="0" destOrd="0" presId="urn:microsoft.com/office/officeart/2005/8/layout/orgChart1"/>
    <dgm:cxn modelId="{E722E48F-2FC7-4684-90F6-6EFF9DAAD124}" type="presOf" srcId="{C8B2D931-D667-4305-9AF9-C92265C6FE53}" destId="{CBF902E4-C3FB-4E49-872A-6F5D63B5647B}" srcOrd="0" destOrd="0" presId="urn:microsoft.com/office/officeart/2005/8/layout/orgChart1"/>
    <dgm:cxn modelId="{11280691-AF0D-4228-B9F3-2184A3EC4F68}" type="presOf" srcId="{BAB8E842-B887-42E6-9AA9-2A758B72E511}" destId="{2DD37FBA-A283-4AD5-8186-C87883A6E2FB}" srcOrd="0" destOrd="0" presId="urn:microsoft.com/office/officeart/2005/8/layout/orgChart1"/>
    <dgm:cxn modelId="{33B1A792-0D2B-4E87-808B-6E527B5AD5F9}" type="presOf" srcId="{00FEA09C-16BB-4E38-8B5F-E659E99816E6}" destId="{90F477BF-40B0-423A-9E1E-79B75EB2191C}" srcOrd="1" destOrd="0" presId="urn:microsoft.com/office/officeart/2005/8/layout/orgChart1"/>
    <dgm:cxn modelId="{2C87D99B-B88A-414B-915E-40B31A202DE7}" type="presOf" srcId="{66B1C776-1B99-411B-B1DA-E5CE5AA684BE}" destId="{FF6A00C4-C2D1-4C84-8E38-61805AC6DAED}" srcOrd="1" destOrd="0" presId="urn:microsoft.com/office/officeart/2005/8/layout/orgChart1"/>
    <dgm:cxn modelId="{5171D49D-AE25-4D4E-94C5-4E44825361A9}" srcId="{F728B473-7666-427C-B58D-FC0AC17411D8}" destId="{92AE0653-B094-47B3-894D-32962311F019}" srcOrd="1" destOrd="0" parTransId="{08A95860-8F75-4FA6-B4AC-757F8F742D85}" sibTransId="{ABA02B1F-B545-4650-B724-8A3BC3FCCE59}"/>
    <dgm:cxn modelId="{71368DA4-5672-4833-9D50-3272306DED94}" type="presOf" srcId="{9117FB6D-7AA8-46CB-AF4D-E16FF63EF48C}" destId="{D953DE83-CE35-4282-8952-6CAB513D58E5}" srcOrd="0" destOrd="0" presId="urn:microsoft.com/office/officeart/2005/8/layout/orgChart1"/>
    <dgm:cxn modelId="{5CA903A6-1D27-40FC-B58B-789C438B3F87}" type="presOf" srcId="{552C6D3E-E5BD-4659-9582-3C6205C1C033}" destId="{E2FE9B94-C02D-4186-9DBF-82795D03AFD5}" srcOrd="1" destOrd="0" presId="urn:microsoft.com/office/officeart/2005/8/layout/orgChart1"/>
    <dgm:cxn modelId="{AB906AA7-CABE-4AEC-8F2F-8988D9C6EE6D}" type="presOf" srcId="{A01F2E1F-0D52-475A-8EF2-6E67E31DFF30}" destId="{4027223D-5D8E-4F34-85EA-216F184E8C1D}" srcOrd="0" destOrd="0" presId="urn:microsoft.com/office/officeart/2005/8/layout/orgChart1"/>
    <dgm:cxn modelId="{7C4DBAAA-064B-45F3-B105-5F82D5FFE459}" type="presOf" srcId="{66B1C776-1B99-411B-B1DA-E5CE5AA684BE}" destId="{6B362AE0-56E6-4552-B16D-FAE533A93F39}" srcOrd="0" destOrd="0" presId="urn:microsoft.com/office/officeart/2005/8/layout/orgChart1"/>
    <dgm:cxn modelId="{81D5FDAB-0643-4BB3-8946-5991AE4DA9A2}" type="presOf" srcId="{A615785D-DE91-46A4-953E-D543B63128E4}" destId="{EB21B383-85EC-447C-B8BC-BD558B6D69B5}" srcOrd="0" destOrd="0" presId="urn:microsoft.com/office/officeart/2005/8/layout/orgChart1"/>
    <dgm:cxn modelId="{FF45D3AC-4F7C-4430-BA03-F602A30B1181}" srcId="{7600E713-2DAA-4480-810B-642DFBD82963}" destId="{BAB8E842-B887-42E6-9AA9-2A758B72E511}" srcOrd="0" destOrd="0" parTransId="{BAE5DBA8-7DDF-4AAC-82DB-C9736F5AD059}" sibTransId="{0BE2744C-161E-4658-B7CA-D64DC29985BF}"/>
    <dgm:cxn modelId="{BB603DAE-376A-4ED7-BC19-CBEDF47F354D}" type="presOf" srcId="{BAE5DBA8-7DDF-4AAC-82DB-C9736F5AD059}" destId="{7F4F43C7-1B74-4657-B3D2-F3855EE19ED7}" srcOrd="0" destOrd="0" presId="urn:microsoft.com/office/officeart/2005/8/layout/orgChart1"/>
    <dgm:cxn modelId="{9C1FD4B2-A65F-4063-BABE-067327A879D6}" type="presOf" srcId="{C8911F26-79EA-475D-A3EF-2A65FF587AF6}" destId="{E3FCE9BB-E231-47D2-8618-39E6F1D932C9}" srcOrd="0" destOrd="0" presId="urn:microsoft.com/office/officeart/2005/8/layout/orgChart1"/>
    <dgm:cxn modelId="{15D313B5-3DFF-4908-92AA-8C5BA6F12BBB}" type="presOf" srcId="{A77A71C7-D00C-4A59-82EF-63F279F59B2D}" destId="{D777719A-F7E3-4913-853E-6DB0983E80EB}" srcOrd="0" destOrd="0" presId="urn:microsoft.com/office/officeart/2005/8/layout/orgChart1"/>
    <dgm:cxn modelId="{E23CFCB5-F022-4099-A4D6-520A5E2341B2}" type="presOf" srcId="{962748A7-4991-48F0-8B1E-54079E431711}" destId="{7DBB7C8A-6DEF-4DDD-A82F-9011AEF67C10}" srcOrd="0" destOrd="0" presId="urn:microsoft.com/office/officeart/2005/8/layout/orgChart1"/>
    <dgm:cxn modelId="{497FB4B9-D572-4DD5-AE34-CE8031791CAF}" type="presOf" srcId="{CF5A6A3A-4414-4BC1-A776-14649F41E4EA}" destId="{FB0708F7-1E24-413E-8DBF-43EB88E8C046}" srcOrd="0" destOrd="0" presId="urn:microsoft.com/office/officeart/2005/8/layout/orgChart1"/>
    <dgm:cxn modelId="{0A1B56C4-CB51-4343-B160-A17219A9BFA3}" srcId="{A01F2E1F-0D52-475A-8EF2-6E67E31DFF30}" destId="{D6DE64D1-531E-498D-968F-49FAF6FE7B50}" srcOrd="0" destOrd="0" parTransId="{659214C0-E1E4-4F7C-8239-85C3DBE0B5B5}" sibTransId="{F775F73D-C8AB-4BB5-A937-9661B5F32DD5}"/>
    <dgm:cxn modelId="{CF134BCB-253F-486C-B1D6-5D54E7FFA259}" srcId="{D6DE64D1-531E-498D-968F-49FAF6FE7B50}" destId="{552C6D3E-E5BD-4659-9582-3C6205C1C033}" srcOrd="4" destOrd="0" parTransId="{B2D7BF65-2ADA-4DAE-B30C-2BBF8BE904CE}" sibTransId="{B1FC7CFE-0CFB-4242-8C30-01319949C2C8}"/>
    <dgm:cxn modelId="{C45255CC-A520-42B8-A558-636C9E989B4E}" type="presOf" srcId="{BD199F53-3273-429E-8D9B-141681F36F1A}" destId="{8EA46A25-65AA-48D5-811E-FB461F02585A}" srcOrd="0" destOrd="0" presId="urn:microsoft.com/office/officeart/2005/8/layout/orgChart1"/>
    <dgm:cxn modelId="{0C9B22CD-4C99-4EF6-8CCD-727B69E48CE4}" type="presOf" srcId="{1CA7133A-001E-4048-B03D-44743E44B402}" destId="{2295A1FC-E094-4CC2-B0C2-AB3924D72B65}" srcOrd="0" destOrd="0" presId="urn:microsoft.com/office/officeart/2005/8/layout/orgChart1"/>
    <dgm:cxn modelId="{C50AC7D7-844F-45F2-A81B-8D6551241872}" type="presOf" srcId="{AA566459-6BB8-4C07-922E-9DC3A3B20DF4}" destId="{F0D9F63A-6406-4A1D-A500-54F5AFD51FCA}" srcOrd="0" destOrd="0" presId="urn:microsoft.com/office/officeart/2005/8/layout/orgChart1"/>
    <dgm:cxn modelId="{C1022BD9-5531-496C-A652-4E0C06BC5945}" type="presOf" srcId="{F81958A3-640A-4FA2-9093-2474C3D2268D}" destId="{0781EDC2-620C-4230-9545-063F2360F521}" srcOrd="0" destOrd="0" presId="urn:microsoft.com/office/officeart/2005/8/layout/orgChart1"/>
    <dgm:cxn modelId="{EBA818DA-3C8B-4553-ABA9-96588A507835}" type="presOf" srcId="{5DF9D958-B338-4953-B094-C3561C0C03B0}" destId="{4BEE99A0-1DFD-4197-A6F7-98742FDDE805}" srcOrd="1" destOrd="0" presId="urn:microsoft.com/office/officeart/2005/8/layout/orgChart1"/>
    <dgm:cxn modelId="{E6CC49DD-162D-4315-8D88-78DF7FE08641}" type="presOf" srcId="{F81958A3-640A-4FA2-9093-2474C3D2268D}" destId="{420B11E5-B55A-4315-8789-788C7529ECF2}" srcOrd="1" destOrd="0" presId="urn:microsoft.com/office/officeart/2005/8/layout/orgChart1"/>
    <dgm:cxn modelId="{FBBA6EDD-BA44-46F5-A7D6-8E93F229FD49}" type="presOf" srcId="{C85BEEF9-4B77-40FB-9611-8645DDE594DB}" destId="{2E5BA421-F1F1-4CD9-ADDA-524E2C9D998D}" srcOrd="1" destOrd="0" presId="urn:microsoft.com/office/officeart/2005/8/layout/orgChart1"/>
    <dgm:cxn modelId="{810EEEDD-CDE5-490D-8DD4-4E4A1BC87777}" type="presOf" srcId="{AA566459-6BB8-4C07-922E-9DC3A3B20DF4}" destId="{3DF39EBD-A65B-44D3-AA56-403D6B64324A}" srcOrd="1" destOrd="0" presId="urn:microsoft.com/office/officeart/2005/8/layout/orgChart1"/>
    <dgm:cxn modelId="{AE51D4DF-5CD6-471B-8904-7DB9C57D96C2}" type="presOf" srcId="{3A2BDDF1-135A-4721-A057-D83BB6D2B101}" destId="{8183B5AD-A94D-4146-9505-82E8051CE98D}" srcOrd="0" destOrd="0" presId="urn:microsoft.com/office/officeart/2005/8/layout/orgChart1"/>
    <dgm:cxn modelId="{FDA352E1-892F-438F-B275-590FAB2451DA}" type="presOf" srcId="{F728B473-7666-427C-B58D-FC0AC17411D8}" destId="{FF5DB164-57A1-4ECC-9AC4-4ED00E6A8373}" srcOrd="0" destOrd="0" presId="urn:microsoft.com/office/officeart/2005/8/layout/orgChart1"/>
    <dgm:cxn modelId="{397815E4-C6A8-4F7F-8234-57ABE65637C8}" srcId="{C85BEEF9-4B77-40FB-9611-8645DDE594DB}" destId="{1CA7133A-001E-4048-B03D-44743E44B402}" srcOrd="0" destOrd="0" parTransId="{0B8C90D3-7CEB-40C8-9F17-9008F378F913}" sibTransId="{685037B8-964B-4AFF-8A08-504E54B630C4}"/>
    <dgm:cxn modelId="{9ADA27EB-E0CB-49B5-9750-97A5DAFDFC56}" type="presOf" srcId="{8DA41BB4-BEC8-4C43-AD99-4D6136D90B6C}" destId="{95454A5C-83CF-4C9D-BC9D-D55402D7EF13}" srcOrd="0" destOrd="0" presId="urn:microsoft.com/office/officeart/2005/8/layout/orgChart1"/>
    <dgm:cxn modelId="{224D1BEC-1119-46C8-A5EE-1BB31C438FC4}" type="presOf" srcId="{7600E713-2DAA-4480-810B-642DFBD82963}" destId="{B8725CD3-E629-4169-81E7-1AEDF545BB67}" srcOrd="0" destOrd="0" presId="urn:microsoft.com/office/officeart/2005/8/layout/orgChart1"/>
    <dgm:cxn modelId="{4F763BF8-88E7-48F2-8E02-E2FF8B335DB6}" type="presOf" srcId="{BAB8E842-B887-42E6-9AA9-2A758B72E511}" destId="{BC2321B7-28B2-4C25-B1C4-9257FFE0B60B}" srcOrd="1" destOrd="0" presId="urn:microsoft.com/office/officeart/2005/8/layout/orgChart1"/>
    <dgm:cxn modelId="{A7696CF8-6781-4C9E-BF0D-68A6BE2E01F7}" type="presOf" srcId="{C8B2D931-D667-4305-9AF9-C92265C6FE53}" destId="{2F3896E2-B42B-4F77-9ADF-5644AAC67BEB}" srcOrd="1" destOrd="0" presId="urn:microsoft.com/office/officeart/2005/8/layout/orgChart1"/>
    <dgm:cxn modelId="{AAF0E6FA-DDAB-4B1A-BB25-4F8904042F6B}" type="presOf" srcId="{6F133F03-BFF8-4733-B16A-6DD7AF389000}" destId="{2576A9E9-4DDD-425D-90C3-7C333DDE5098}" srcOrd="1" destOrd="0" presId="urn:microsoft.com/office/officeart/2005/8/layout/orgChart1"/>
    <dgm:cxn modelId="{9947850D-CFFE-4D68-9961-5452BE6ADA1E}" type="presParOf" srcId="{4027223D-5D8E-4F34-85EA-216F184E8C1D}" destId="{3B90C28C-D50B-461C-9FEC-61ADC6854D61}" srcOrd="0" destOrd="0" presId="urn:microsoft.com/office/officeart/2005/8/layout/orgChart1"/>
    <dgm:cxn modelId="{BC0DB77F-7565-491C-A7C2-026E4E1AD001}" type="presParOf" srcId="{3B90C28C-D50B-461C-9FEC-61ADC6854D61}" destId="{AD2040BD-A150-4340-ADC8-BF77D621D5B5}" srcOrd="0" destOrd="0" presId="urn:microsoft.com/office/officeart/2005/8/layout/orgChart1"/>
    <dgm:cxn modelId="{FF1AC1DF-D2E1-44D9-83F5-1D8BB73408D9}" type="presParOf" srcId="{AD2040BD-A150-4340-ADC8-BF77D621D5B5}" destId="{D51D205F-1C0A-40FA-AE01-F994E278B53C}" srcOrd="0" destOrd="0" presId="urn:microsoft.com/office/officeart/2005/8/layout/orgChart1"/>
    <dgm:cxn modelId="{7BB85AE1-2952-4C9F-B72F-24574CFF7E74}" type="presParOf" srcId="{AD2040BD-A150-4340-ADC8-BF77D621D5B5}" destId="{0AE0AAA7-5323-4DC7-89AC-A7179136CFB4}" srcOrd="1" destOrd="0" presId="urn:microsoft.com/office/officeart/2005/8/layout/orgChart1"/>
    <dgm:cxn modelId="{EC52C687-D6CC-4A1C-967A-622E49DE0EDE}" type="presParOf" srcId="{3B90C28C-D50B-461C-9FEC-61ADC6854D61}" destId="{9CF88DA7-B6EA-4E02-ABF9-DD7720339588}" srcOrd="1" destOrd="0" presId="urn:microsoft.com/office/officeart/2005/8/layout/orgChart1"/>
    <dgm:cxn modelId="{65395A36-B713-4E2A-9723-07C28F4B265C}" type="presParOf" srcId="{9CF88DA7-B6EA-4E02-ABF9-DD7720339588}" destId="{7DBB7C8A-6DEF-4DDD-A82F-9011AEF67C10}" srcOrd="0" destOrd="0" presId="urn:microsoft.com/office/officeart/2005/8/layout/orgChart1"/>
    <dgm:cxn modelId="{D1DDC9A5-D3BF-43F3-844B-9023CDB3502D}" type="presParOf" srcId="{9CF88DA7-B6EA-4E02-ABF9-DD7720339588}" destId="{6BB04F30-30D9-4F8A-A9C5-7E2392C76D74}" srcOrd="1" destOrd="0" presId="urn:microsoft.com/office/officeart/2005/8/layout/orgChart1"/>
    <dgm:cxn modelId="{83FA4E60-784D-4B5D-ACD6-15E1562F0075}" type="presParOf" srcId="{6BB04F30-30D9-4F8A-A9C5-7E2392C76D74}" destId="{D3A97718-8CB3-47B7-81D4-7D1B79B7039D}" srcOrd="0" destOrd="0" presId="urn:microsoft.com/office/officeart/2005/8/layout/orgChart1"/>
    <dgm:cxn modelId="{6E344436-4A93-4DF4-972F-6AD28C70A94C}" type="presParOf" srcId="{D3A97718-8CB3-47B7-81D4-7D1B79B7039D}" destId="{FF5DB164-57A1-4ECC-9AC4-4ED00E6A8373}" srcOrd="0" destOrd="0" presId="urn:microsoft.com/office/officeart/2005/8/layout/orgChart1"/>
    <dgm:cxn modelId="{91B96BE5-1DA3-4B6E-9368-4377B206D9E0}" type="presParOf" srcId="{D3A97718-8CB3-47B7-81D4-7D1B79B7039D}" destId="{36C2B832-90BA-40F0-B128-B549507BE0F3}" srcOrd="1" destOrd="0" presId="urn:microsoft.com/office/officeart/2005/8/layout/orgChart1"/>
    <dgm:cxn modelId="{E7B93BCE-064E-4B3E-B47F-02CEB657BC06}" type="presParOf" srcId="{6BB04F30-30D9-4F8A-A9C5-7E2392C76D74}" destId="{95CBC05B-7F27-4CCF-9539-6EE8F5EF8603}" srcOrd="1" destOrd="0" presId="urn:microsoft.com/office/officeart/2005/8/layout/orgChart1"/>
    <dgm:cxn modelId="{FCFD632D-DBBB-4883-8F7E-404878A20592}" type="presParOf" srcId="{95CBC05B-7F27-4CCF-9539-6EE8F5EF8603}" destId="{451A5C74-F87B-4845-821F-3E335B6FBF85}" srcOrd="0" destOrd="0" presId="urn:microsoft.com/office/officeart/2005/8/layout/orgChart1"/>
    <dgm:cxn modelId="{2D5EEF5C-21FE-44AE-A15F-35A164D2402F}" type="presParOf" srcId="{95CBC05B-7F27-4CCF-9539-6EE8F5EF8603}" destId="{D2F47B92-9E53-4EDB-95A7-2597A25A91C0}" srcOrd="1" destOrd="0" presId="urn:microsoft.com/office/officeart/2005/8/layout/orgChart1"/>
    <dgm:cxn modelId="{04C1804A-AEEE-4F5A-98DA-38393AFCAAF0}" type="presParOf" srcId="{D2F47B92-9E53-4EDB-95A7-2597A25A91C0}" destId="{C3423E19-625A-4148-8EF5-B92DF4176DE6}" srcOrd="0" destOrd="0" presId="urn:microsoft.com/office/officeart/2005/8/layout/orgChart1"/>
    <dgm:cxn modelId="{B87565D5-84D4-43FE-9272-1CD088333212}" type="presParOf" srcId="{C3423E19-625A-4148-8EF5-B92DF4176DE6}" destId="{F0D9F63A-6406-4A1D-A500-54F5AFD51FCA}" srcOrd="0" destOrd="0" presId="urn:microsoft.com/office/officeart/2005/8/layout/orgChart1"/>
    <dgm:cxn modelId="{EF0C0D85-D417-4EFD-B14D-5882684156F2}" type="presParOf" srcId="{C3423E19-625A-4148-8EF5-B92DF4176DE6}" destId="{3DF39EBD-A65B-44D3-AA56-403D6B64324A}" srcOrd="1" destOrd="0" presId="urn:microsoft.com/office/officeart/2005/8/layout/orgChart1"/>
    <dgm:cxn modelId="{83AF88B8-03B8-4120-87D0-589C604275CF}" type="presParOf" srcId="{D2F47B92-9E53-4EDB-95A7-2597A25A91C0}" destId="{15AD47C7-6812-46A4-8D02-ED3582923F17}" srcOrd="1" destOrd="0" presId="urn:microsoft.com/office/officeart/2005/8/layout/orgChart1"/>
    <dgm:cxn modelId="{9B3BA2B7-143E-4C1F-ABE7-055D144419E2}" type="presParOf" srcId="{D2F47B92-9E53-4EDB-95A7-2597A25A91C0}" destId="{3DE918D3-D65F-4CCF-BDE3-471BF1572801}" srcOrd="2" destOrd="0" presId="urn:microsoft.com/office/officeart/2005/8/layout/orgChart1"/>
    <dgm:cxn modelId="{8C2FD427-EAC4-4792-8C64-2F2FB1B5D426}" type="presParOf" srcId="{95CBC05B-7F27-4CCF-9539-6EE8F5EF8603}" destId="{4646048F-EC40-4DDC-8736-DCFF5F8C31DD}" srcOrd="2" destOrd="0" presId="urn:microsoft.com/office/officeart/2005/8/layout/orgChart1"/>
    <dgm:cxn modelId="{FB9BC171-157C-4F4C-9E63-10D4DB4E9955}" type="presParOf" srcId="{95CBC05B-7F27-4CCF-9539-6EE8F5EF8603}" destId="{49B9706A-0245-463E-BAD3-843E119F2D53}" srcOrd="3" destOrd="0" presId="urn:microsoft.com/office/officeart/2005/8/layout/orgChart1"/>
    <dgm:cxn modelId="{5CEADBB4-04F2-4A30-AF1C-85B1BEE2D68D}" type="presParOf" srcId="{49B9706A-0245-463E-BAD3-843E119F2D53}" destId="{75DCE65B-907C-496C-A773-CCFD98EA1B7C}" srcOrd="0" destOrd="0" presId="urn:microsoft.com/office/officeart/2005/8/layout/orgChart1"/>
    <dgm:cxn modelId="{9908EB59-8228-4858-829F-C07A21698B8D}" type="presParOf" srcId="{75DCE65B-907C-496C-A773-CCFD98EA1B7C}" destId="{06A83023-1078-4AB5-BB4E-3E7138F7E781}" srcOrd="0" destOrd="0" presId="urn:microsoft.com/office/officeart/2005/8/layout/orgChart1"/>
    <dgm:cxn modelId="{22551DF2-FD6D-46B5-A48C-17C0C99FC912}" type="presParOf" srcId="{75DCE65B-907C-496C-A773-CCFD98EA1B7C}" destId="{3E674ABD-A654-4AF2-A211-4F2476954B05}" srcOrd="1" destOrd="0" presId="urn:microsoft.com/office/officeart/2005/8/layout/orgChart1"/>
    <dgm:cxn modelId="{0692946F-F9A7-414C-A1AC-70B16A6B9090}" type="presParOf" srcId="{49B9706A-0245-463E-BAD3-843E119F2D53}" destId="{D42ECE42-57CE-4D5A-84B3-672110059983}" srcOrd="1" destOrd="0" presId="urn:microsoft.com/office/officeart/2005/8/layout/orgChart1"/>
    <dgm:cxn modelId="{7794CBAA-C6B8-415F-8F33-B48F6CA7ABF0}" type="presParOf" srcId="{49B9706A-0245-463E-BAD3-843E119F2D53}" destId="{1F7BAD4B-CF22-469A-9496-84240D4D4BB2}" srcOrd="2" destOrd="0" presId="urn:microsoft.com/office/officeart/2005/8/layout/orgChart1"/>
    <dgm:cxn modelId="{F5C7E607-8DCF-415C-A3C2-EB29928DD4E7}" type="presParOf" srcId="{6BB04F30-30D9-4F8A-A9C5-7E2392C76D74}" destId="{C2A9AFD0-2C51-4DE7-AB5B-4D73FD623B6E}" srcOrd="2" destOrd="0" presId="urn:microsoft.com/office/officeart/2005/8/layout/orgChart1"/>
    <dgm:cxn modelId="{E720A7D2-4DEE-4FAF-93FD-0D5910A71430}" type="presParOf" srcId="{9CF88DA7-B6EA-4E02-ABF9-DD7720339588}" destId="{09330335-9920-4DFE-8C34-DEBEA5CD3DDC}" srcOrd="2" destOrd="0" presId="urn:microsoft.com/office/officeart/2005/8/layout/orgChart1"/>
    <dgm:cxn modelId="{E14BEB7C-3B5C-40DA-9A30-0B8B2FE2C405}" type="presParOf" srcId="{9CF88DA7-B6EA-4E02-ABF9-DD7720339588}" destId="{C69AA9B7-9FE7-4DCA-A398-82D1490D806E}" srcOrd="3" destOrd="0" presId="urn:microsoft.com/office/officeart/2005/8/layout/orgChart1"/>
    <dgm:cxn modelId="{F47BA118-A717-41B6-A33B-1D4E090CE4ED}" type="presParOf" srcId="{C69AA9B7-9FE7-4DCA-A398-82D1490D806E}" destId="{64E12D92-5FF3-46BF-9A38-5E489835450B}" srcOrd="0" destOrd="0" presId="urn:microsoft.com/office/officeart/2005/8/layout/orgChart1"/>
    <dgm:cxn modelId="{2E207D41-57FA-44AD-A804-AE44A17173DE}" type="presParOf" srcId="{64E12D92-5FF3-46BF-9A38-5E489835450B}" destId="{4DB2358D-807D-4827-9189-7AB1E31C967D}" srcOrd="0" destOrd="0" presId="urn:microsoft.com/office/officeart/2005/8/layout/orgChart1"/>
    <dgm:cxn modelId="{14514877-EDE8-41E2-B060-8EE75AE2E0E9}" type="presParOf" srcId="{64E12D92-5FF3-46BF-9A38-5E489835450B}" destId="{D1C41E07-C27B-41AB-92E5-82569F1D1013}" srcOrd="1" destOrd="0" presId="urn:microsoft.com/office/officeart/2005/8/layout/orgChart1"/>
    <dgm:cxn modelId="{317D5135-4F09-4FB3-B544-AFC277C32A41}" type="presParOf" srcId="{C69AA9B7-9FE7-4DCA-A398-82D1490D806E}" destId="{66C3135B-EA00-4773-9843-9769FAA3D693}" srcOrd="1" destOrd="0" presId="urn:microsoft.com/office/officeart/2005/8/layout/orgChart1"/>
    <dgm:cxn modelId="{46FF536A-D0BA-485D-964F-7D1570FC1837}" type="presParOf" srcId="{66C3135B-EA00-4773-9843-9769FAA3D693}" destId="{57CE37AE-E636-4A27-8B2A-A16986AEAC81}" srcOrd="0" destOrd="0" presId="urn:microsoft.com/office/officeart/2005/8/layout/orgChart1"/>
    <dgm:cxn modelId="{3ACB92E2-99F0-45DC-AC78-96B8B0DEC755}" type="presParOf" srcId="{66C3135B-EA00-4773-9843-9769FAA3D693}" destId="{5522DD4D-2EB6-4DC2-9BEC-2526024DF7C5}" srcOrd="1" destOrd="0" presId="urn:microsoft.com/office/officeart/2005/8/layout/orgChart1"/>
    <dgm:cxn modelId="{6275E32F-AC63-43F2-B716-B5CF84ECCF0B}" type="presParOf" srcId="{5522DD4D-2EB6-4DC2-9BEC-2526024DF7C5}" destId="{5730B32E-CBCE-4ACE-9D97-460973287E80}" srcOrd="0" destOrd="0" presId="urn:microsoft.com/office/officeart/2005/8/layout/orgChart1"/>
    <dgm:cxn modelId="{F2C1018A-7D76-4B78-9DDB-18649E18630F}" type="presParOf" srcId="{5730B32E-CBCE-4ACE-9D97-460973287E80}" destId="{0781EDC2-620C-4230-9545-063F2360F521}" srcOrd="0" destOrd="0" presId="urn:microsoft.com/office/officeart/2005/8/layout/orgChart1"/>
    <dgm:cxn modelId="{2E565835-E447-4567-8CC0-EEA15BDADF2B}" type="presParOf" srcId="{5730B32E-CBCE-4ACE-9D97-460973287E80}" destId="{420B11E5-B55A-4315-8789-788C7529ECF2}" srcOrd="1" destOrd="0" presId="urn:microsoft.com/office/officeart/2005/8/layout/orgChart1"/>
    <dgm:cxn modelId="{FBDAEC22-51DE-404F-BF62-669078BE240C}" type="presParOf" srcId="{5522DD4D-2EB6-4DC2-9BEC-2526024DF7C5}" destId="{685CBAF5-6CF3-416B-8C57-E60AF61A345A}" srcOrd="1" destOrd="0" presId="urn:microsoft.com/office/officeart/2005/8/layout/orgChart1"/>
    <dgm:cxn modelId="{EFE36E6D-8054-4E77-AF0A-BFEDFDAC4FD1}" type="presParOf" srcId="{5522DD4D-2EB6-4DC2-9BEC-2526024DF7C5}" destId="{6597E52D-17E5-4C0D-80DA-D40F81DF4001}" srcOrd="2" destOrd="0" presId="urn:microsoft.com/office/officeart/2005/8/layout/orgChart1"/>
    <dgm:cxn modelId="{C26E6392-DD6F-4CBD-959D-D2935B1785F4}" type="presParOf" srcId="{C69AA9B7-9FE7-4DCA-A398-82D1490D806E}" destId="{09085BF3-762E-478D-B0E8-AF167F8CDF25}" srcOrd="2" destOrd="0" presId="urn:microsoft.com/office/officeart/2005/8/layout/orgChart1"/>
    <dgm:cxn modelId="{3F9FBB24-9833-4C1E-AADF-95D5501912B8}" type="presParOf" srcId="{9CF88DA7-B6EA-4E02-ABF9-DD7720339588}" destId="{E3FCE9BB-E231-47D2-8618-39E6F1D932C9}" srcOrd="4" destOrd="0" presId="urn:microsoft.com/office/officeart/2005/8/layout/orgChart1"/>
    <dgm:cxn modelId="{06C59E27-84D2-4895-B7F9-2ED4716AFC18}" type="presParOf" srcId="{9CF88DA7-B6EA-4E02-ABF9-DD7720339588}" destId="{0EA80FB5-283C-482B-A176-62AA3873BA74}" srcOrd="5" destOrd="0" presId="urn:microsoft.com/office/officeart/2005/8/layout/orgChart1"/>
    <dgm:cxn modelId="{466AA4E3-A646-4EE2-AF14-7B08302CF2DB}" type="presParOf" srcId="{0EA80FB5-283C-482B-A176-62AA3873BA74}" destId="{6D7EEB28-1B0F-4F92-A603-6748EBD7F1E2}" srcOrd="0" destOrd="0" presId="urn:microsoft.com/office/officeart/2005/8/layout/orgChart1"/>
    <dgm:cxn modelId="{1541978E-CAF7-4C78-86FC-A922090CDC62}" type="presParOf" srcId="{6D7EEB28-1B0F-4F92-A603-6748EBD7F1E2}" destId="{71BC357D-05FF-41E2-8AD7-7DECF92627E2}" srcOrd="0" destOrd="0" presId="urn:microsoft.com/office/officeart/2005/8/layout/orgChart1"/>
    <dgm:cxn modelId="{AD6F93A2-4ED5-48E2-9AE9-F7234462B940}" type="presParOf" srcId="{6D7EEB28-1B0F-4F92-A603-6748EBD7F1E2}" destId="{2E5BA421-F1F1-4CD9-ADDA-524E2C9D998D}" srcOrd="1" destOrd="0" presId="urn:microsoft.com/office/officeart/2005/8/layout/orgChart1"/>
    <dgm:cxn modelId="{229BA285-6682-40B5-ADC8-52CE0F0C5A28}" type="presParOf" srcId="{0EA80FB5-283C-482B-A176-62AA3873BA74}" destId="{EE90EB2F-537E-441C-8E87-A547C169AE27}" srcOrd="1" destOrd="0" presId="urn:microsoft.com/office/officeart/2005/8/layout/orgChart1"/>
    <dgm:cxn modelId="{4F9B63BE-C17F-4BA5-A5DD-119F88758F10}" type="presParOf" srcId="{EE90EB2F-537E-441C-8E87-A547C169AE27}" destId="{20B3052C-17D7-488E-A6F6-F88810547654}" srcOrd="0" destOrd="0" presId="urn:microsoft.com/office/officeart/2005/8/layout/orgChart1"/>
    <dgm:cxn modelId="{87AE82D3-7D9C-4672-985B-470CFD584305}" type="presParOf" srcId="{EE90EB2F-537E-441C-8E87-A547C169AE27}" destId="{D889C618-9142-4C81-84BF-CB7A3DA03B2F}" srcOrd="1" destOrd="0" presId="urn:microsoft.com/office/officeart/2005/8/layout/orgChart1"/>
    <dgm:cxn modelId="{C9A3E2EC-B23F-4FBC-98B7-9628D86D8397}" type="presParOf" srcId="{D889C618-9142-4C81-84BF-CB7A3DA03B2F}" destId="{E69ADC3C-3A35-402A-9A21-CE3F715EB3B3}" srcOrd="0" destOrd="0" presId="urn:microsoft.com/office/officeart/2005/8/layout/orgChart1"/>
    <dgm:cxn modelId="{DBFD08DF-ABCB-415B-84D6-D557F3351B60}" type="presParOf" srcId="{E69ADC3C-3A35-402A-9A21-CE3F715EB3B3}" destId="{2295A1FC-E094-4CC2-B0C2-AB3924D72B65}" srcOrd="0" destOrd="0" presId="urn:microsoft.com/office/officeart/2005/8/layout/orgChart1"/>
    <dgm:cxn modelId="{DF29C069-7877-4D25-9BAB-EFF9A2579FDD}" type="presParOf" srcId="{E69ADC3C-3A35-402A-9A21-CE3F715EB3B3}" destId="{398513F4-AC56-4B0D-89EC-2C3CA9430B19}" srcOrd="1" destOrd="0" presId="urn:microsoft.com/office/officeart/2005/8/layout/orgChart1"/>
    <dgm:cxn modelId="{DDB4DE4B-B452-4272-B8DE-F684AA547EB8}" type="presParOf" srcId="{D889C618-9142-4C81-84BF-CB7A3DA03B2F}" destId="{0A6A2422-0CBE-4D4E-B3CB-A3C8B1BAE571}" srcOrd="1" destOrd="0" presId="urn:microsoft.com/office/officeart/2005/8/layout/orgChart1"/>
    <dgm:cxn modelId="{5632B305-60CC-41CF-8302-B80C504FD9C7}" type="presParOf" srcId="{D889C618-9142-4C81-84BF-CB7A3DA03B2F}" destId="{D96F760D-5992-497F-B3B3-69195A84D4B4}" srcOrd="2" destOrd="0" presId="urn:microsoft.com/office/officeart/2005/8/layout/orgChart1"/>
    <dgm:cxn modelId="{BE00EEC3-FC58-48BC-8444-AB798316820F}" type="presParOf" srcId="{EE90EB2F-537E-441C-8E87-A547C169AE27}" destId="{8183B5AD-A94D-4146-9505-82E8051CE98D}" srcOrd="2" destOrd="0" presId="urn:microsoft.com/office/officeart/2005/8/layout/orgChart1"/>
    <dgm:cxn modelId="{59DEF440-6F2D-437F-B90A-4A07EABB7A5F}" type="presParOf" srcId="{EE90EB2F-537E-441C-8E87-A547C169AE27}" destId="{47389C24-F14E-42D7-AE1B-A3618E5836EA}" srcOrd="3" destOrd="0" presId="urn:microsoft.com/office/officeart/2005/8/layout/orgChart1"/>
    <dgm:cxn modelId="{BB929BA4-474F-452F-92F0-400C8D82D2FB}" type="presParOf" srcId="{47389C24-F14E-42D7-AE1B-A3618E5836EA}" destId="{C6A80EE1-2699-4F94-830E-CA1A51858B9A}" srcOrd="0" destOrd="0" presId="urn:microsoft.com/office/officeart/2005/8/layout/orgChart1"/>
    <dgm:cxn modelId="{AEE0A127-B4A4-4635-98BD-4351F2694802}" type="presParOf" srcId="{C6A80EE1-2699-4F94-830E-CA1A51858B9A}" destId="{6B362AE0-56E6-4552-B16D-FAE533A93F39}" srcOrd="0" destOrd="0" presId="urn:microsoft.com/office/officeart/2005/8/layout/orgChart1"/>
    <dgm:cxn modelId="{FFB57FC7-B7C4-41B6-B113-47819077C1C2}" type="presParOf" srcId="{C6A80EE1-2699-4F94-830E-CA1A51858B9A}" destId="{FF6A00C4-C2D1-4C84-8E38-61805AC6DAED}" srcOrd="1" destOrd="0" presId="urn:microsoft.com/office/officeart/2005/8/layout/orgChart1"/>
    <dgm:cxn modelId="{1EAC699D-F92B-40FC-A0D5-DBD16E7FA662}" type="presParOf" srcId="{47389C24-F14E-42D7-AE1B-A3618E5836EA}" destId="{B22DBDCD-C0E5-433D-A52A-1F10C9E14010}" srcOrd="1" destOrd="0" presId="urn:microsoft.com/office/officeart/2005/8/layout/orgChart1"/>
    <dgm:cxn modelId="{6D04D9FE-9918-4003-8D01-EEE6E8EC7C80}" type="presParOf" srcId="{47389C24-F14E-42D7-AE1B-A3618E5836EA}" destId="{495CDBFF-AB9B-4990-82EE-8FA0692C7D5F}" srcOrd="2" destOrd="0" presId="urn:microsoft.com/office/officeart/2005/8/layout/orgChart1"/>
    <dgm:cxn modelId="{8C1295B9-DB46-4378-A8A5-5F7147B8A15A}" type="presParOf" srcId="{0EA80FB5-283C-482B-A176-62AA3873BA74}" destId="{DB27C097-50F2-4C09-92C0-39EF36E8A3AC}" srcOrd="2" destOrd="0" presId="urn:microsoft.com/office/officeart/2005/8/layout/orgChart1"/>
    <dgm:cxn modelId="{FA9E045B-86F6-41DA-9F56-C42014BC0772}" type="presParOf" srcId="{9CF88DA7-B6EA-4E02-ABF9-DD7720339588}" destId="{D777719A-F7E3-4913-853E-6DB0983E80EB}" srcOrd="6" destOrd="0" presId="urn:microsoft.com/office/officeart/2005/8/layout/orgChart1"/>
    <dgm:cxn modelId="{CA3C2F9B-C742-4CF6-8C72-FE708C15432F}" type="presParOf" srcId="{9CF88DA7-B6EA-4E02-ABF9-DD7720339588}" destId="{61669512-B4C8-4F4A-9287-0F00E68B4A31}" srcOrd="7" destOrd="0" presId="urn:microsoft.com/office/officeart/2005/8/layout/orgChart1"/>
    <dgm:cxn modelId="{1B5E0D1F-B9C1-4386-A95F-EFAE611E8E73}" type="presParOf" srcId="{61669512-B4C8-4F4A-9287-0F00E68B4A31}" destId="{665794C0-C93E-4DEC-8660-79041F5E0EB4}" srcOrd="0" destOrd="0" presId="urn:microsoft.com/office/officeart/2005/8/layout/orgChart1"/>
    <dgm:cxn modelId="{5C424E0C-3747-4E8E-8FA3-50B5B1E93BE4}" type="presParOf" srcId="{665794C0-C93E-4DEC-8660-79041F5E0EB4}" destId="{C9BFF727-C9D3-4028-9989-3FD7CE148E4D}" srcOrd="0" destOrd="0" presId="urn:microsoft.com/office/officeart/2005/8/layout/orgChart1"/>
    <dgm:cxn modelId="{CC64757C-2CAC-4C3A-AA16-CEE33FB113A4}" type="presParOf" srcId="{665794C0-C93E-4DEC-8660-79041F5E0EB4}" destId="{3B216B3D-D157-464A-84C5-16BA14C22B9C}" srcOrd="1" destOrd="0" presId="urn:microsoft.com/office/officeart/2005/8/layout/orgChart1"/>
    <dgm:cxn modelId="{EA3E801B-FECE-49C8-89BD-DD80840DDC0D}" type="presParOf" srcId="{61669512-B4C8-4F4A-9287-0F00E68B4A31}" destId="{6C5941D7-0687-40A3-A71D-B816B9853F5B}" srcOrd="1" destOrd="0" presId="urn:microsoft.com/office/officeart/2005/8/layout/orgChart1"/>
    <dgm:cxn modelId="{991D9E77-740D-4F57-B50A-AF5F08CB8F8B}" type="presParOf" srcId="{6C5941D7-0687-40A3-A71D-B816B9853F5B}" destId="{B2DFF817-0965-4C71-9415-70F050239321}" srcOrd="0" destOrd="0" presId="urn:microsoft.com/office/officeart/2005/8/layout/orgChart1"/>
    <dgm:cxn modelId="{FC7A7996-1709-42D6-AE57-20AD54244808}" type="presParOf" srcId="{6C5941D7-0687-40A3-A71D-B816B9853F5B}" destId="{4725DDFA-D03B-417F-952A-CF10EDBA1340}" srcOrd="1" destOrd="0" presId="urn:microsoft.com/office/officeart/2005/8/layout/orgChart1"/>
    <dgm:cxn modelId="{FA8AC3F1-F9E7-4344-9BF4-F7314CB7C7A0}" type="presParOf" srcId="{4725DDFA-D03B-417F-952A-CF10EDBA1340}" destId="{D6E1E081-2021-405A-8FEA-7957B7D69B70}" srcOrd="0" destOrd="0" presId="urn:microsoft.com/office/officeart/2005/8/layout/orgChart1"/>
    <dgm:cxn modelId="{77903A42-9C06-4DC7-8718-C9CED63FD601}" type="presParOf" srcId="{D6E1E081-2021-405A-8FEA-7957B7D69B70}" destId="{95454A5C-83CF-4C9D-BC9D-D55402D7EF13}" srcOrd="0" destOrd="0" presId="urn:microsoft.com/office/officeart/2005/8/layout/orgChart1"/>
    <dgm:cxn modelId="{0CAA537C-126D-4C16-8A6C-C4A9B228E85A}" type="presParOf" srcId="{D6E1E081-2021-405A-8FEA-7957B7D69B70}" destId="{D9B1E699-CA20-4B22-92AF-A132075E8AEF}" srcOrd="1" destOrd="0" presId="urn:microsoft.com/office/officeart/2005/8/layout/orgChart1"/>
    <dgm:cxn modelId="{AB5CF58C-31DD-4D20-ABDC-52A1E4A8751E}" type="presParOf" srcId="{4725DDFA-D03B-417F-952A-CF10EDBA1340}" destId="{7510D791-73F6-41A4-A3D2-69FD1506F918}" srcOrd="1" destOrd="0" presId="urn:microsoft.com/office/officeart/2005/8/layout/orgChart1"/>
    <dgm:cxn modelId="{105DC5F5-5B7C-442C-A529-026D6E6F823B}" type="presParOf" srcId="{4725DDFA-D03B-417F-952A-CF10EDBA1340}" destId="{9018C5A9-8B3A-4BB5-BA78-EFD5964BA5EE}" srcOrd="2" destOrd="0" presId="urn:microsoft.com/office/officeart/2005/8/layout/orgChart1"/>
    <dgm:cxn modelId="{568B1FDB-BBB9-4588-A8F2-A90D9780FBDB}" type="presParOf" srcId="{61669512-B4C8-4F4A-9287-0F00E68B4A31}" destId="{2295C43C-FC4E-44DC-9810-47C5E84796B8}" srcOrd="2" destOrd="0" presId="urn:microsoft.com/office/officeart/2005/8/layout/orgChart1"/>
    <dgm:cxn modelId="{6713E52A-84C7-47F2-BB04-F37C7E36990F}" type="presParOf" srcId="{9CF88DA7-B6EA-4E02-ABF9-DD7720339588}" destId="{83B99875-80B7-4A89-B4C4-A5689E0EBD1A}" srcOrd="8" destOrd="0" presId="urn:microsoft.com/office/officeart/2005/8/layout/orgChart1"/>
    <dgm:cxn modelId="{FF21ADD4-E060-4B28-A4ED-DA602595E6B5}" type="presParOf" srcId="{9CF88DA7-B6EA-4E02-ABF9-DD7720339588}" destId="{67F0B6D7-67D4-452F-8CDA-92FA77636BC9}" srcOrd="9" destOrd="0" presId="urn:microsoft.com/office/officeart/2005/8/layout/orgChart1"/>
    <dgm:cxn modelId="{E07E77C6-952C-4F0A-A1BD-1C0755FFF858}" type="presParOf" srcId="{67F0B6D7-67D4-452F-8CDA-92FA77636BC9}" destId="{DC344EAB-1F03-4E0D-86E6-53C7DDC77A7D}" srcOrd="0" destOrd="0" presId="urn:microsoft.com/office/officeart/2005/8/layout/orgChart1"/>
    <dgm:cxn modelId="{7B8BFBFF-9A93-4DEB-8E33-02363147E283}" type="presParOf" srcId="{DC344EAB-1F03-4E0D-86E6-53C7DDC77A7D}" destId="{85F18FD3-9C6F-4D86-9705-6A2C96C05F83}" srcOrd="0" destOrd="0" presId="urn:microsoft.com/office/officeart/2005/8/layout/orgChart1"/>
    <dgm:cxn modelId="{5B6E2E06-2309-40B6-9693-068100480DAE}" type="presParOf" srcId="{DC344EAB-1F03-4E0D-86E6-53C7DDC77A7D}" destId="{E2FE9B94-C02D-4186-9DBF-82795D03AFD5}" srcOrd="1" destOrd="0" presId="urn:microsoft.com/office/officeart/2005/8/layout/orgChart1"/>
    <dgm:cxn modelId="{B78B3577-C032-4876-995E-0B9915773825}" type="presParOf" srcId="{67F0B6D7-67D4-452F-8CDA-92FA77636BC9}" destId="{AD7CB6FD-8ADE-4982-AC25-78AA55818522}" srcOrd="1" destOrd="0" presId="urn:microsoft.com/office/officeart/2005/8/layout/orgChart1"/>
    <dgm:cxn modelId="{40D96C97-3C60-4D7C-878F-00CCD17A2334}" type="presParOf" srcId="{AD7CB6FD-8ADE-4982-AC25-78AA55818522}" destId="{75AB67F7-37F8-4A59-8DC5-05C6BCAC0710}" srcOrd="0" destOrd="0" presId="urn:microsoft.com/office/officeart/2005/8/layout/orgChart1"/>
    <dgm:cxn modelId="{12AFA5A2-1142-4C76-8FE8-BB00BB8431D9}" type="presParOf" srcId="{AD7CB6FD-8ADE-4982-AC25-78AA55818522}" destId="{C327D461-7C32-43FA-B3ED-02618D0D3BA3}" srcOrd="1" destOrd="0" presId="urn:microsoft.com/office/officeart/2005/8/layout/orgChart1"/>
    <dgm:cxn modelId="{FA15E2C6-48A0-43C5-A175-A06ECEF9365E}" type="presParOf" srcId="{C327D461-7C32-43FA-B3ED-02618D0D3BA3}" destId="{08BB2BF7-6927-44D0-B66B-475F843B080C}" srcOrd="0" destOrd="0" presId="urn:microsoft.com/office/officeart/2005/8/layout/orgChart1"/>
    <dgm:cxn modelId="{17811FB4-629A-4655-9D2B-490FFE2E6D2A}" type="presParOf" srcId="{08BB2BF7-6927-44D0-B66B-475F843B080C}" destId="{8EA46A25-65AA-48D5-811E-FB461F02585A}" srcOrd="0" destOrd="0" presId="urn:microsoft.com/office/officeart/2005/8/layout/orgChart1"/>
    <dgm:cxn modelId="{A9E3BBFC-3893-41B4-812F-9454D50D3D34}" type="presParOf" srcId="{08BB2BF7-6927-44D0-B66B-475F843B080C}" destId="{CD85122E-DE3C-47F9-9E18-7B7AE52A6A38}" srcOrd="1" destOrd="0" presId="urn:microsoft.com/office/officeart/2005/8/layout/orgChart1"/>
    <dgm:cxn modelId="{ADF94BE5-FD94-4F3F-A88F-D077576560AC}" type="presParOf" srcId="{C327D461-7C32-43FA-B3ED-02618D0D3BA3}" destId="{BAE19746-E55E-4554-B8D3-1362B772A29B}" srcOrd="1" destOrd="0" presId="urn:microsoft.com/office/officeart/2005/8/layout/orgChart1"/>
    <dgm:cxn modelId="{003309C0-6F44-49C1-9FCF-BAF2AE8C3D46}" type="presParOf" srcId="{C327D461-7C32-43FA-B3ED-02618D0D3BA3}" destId="{53198E5E-CF93-46F1-99A9-1A83AF042FB3}" srcOrd="2" destOrd="0" presId="urn:microsoft.com/office/officeart/2005/8/layout/orgChart1"/>
    <dgm:cxn modelId="{38CEA202-2A01-4956-9E59-C9DF1CFA7883}" type="presParOf" srcId="{67F0B6D7-67D4-452F-8CDA-92FA77636BC9}" destId="{E17E9D95-A0AA-4F89-95FD-28A09F6F5A27}" srcOrd="2" destOrd="0" presId="urn:microsoft.com/office/officeart/2005/8/layout/orgChart1"/>
    <dgm:cxn modelId="{ABFF7706-8C8F-42C4-9653-12934910BEB7}" type="presParOf" srcId="{9CF88DA7-B6EA-4E02-ABF9-DD7720339588}" destId="{FB0708F7-1E24-413E-8DBF-43EB88E8C046}" srcOrd="10" destOrd="0" presId="urn:microsoft.com/office/officeart/2005/8/layout/orgChart1"/>
    <dgm:cxn modelId="{F4998BD2-F609-482F-8EF5-F5FB088D6F25}" type="presParOf" srcId="{9CF88DA7-B6EA-4E02-ABF9-DD7720339588}" destId="{C9695C82-491F-42FE-9323-AD4C8E6CE7E8}" srcOrd="11" destOrd="0" presId="urn:microsoft.com/office/officeart/2005/8/layout/orgChart1"/>
    <dgm:cxn modelId="{7A8FE4A9-0EB4-41D1-9979-91DA3B72662A}" type="presParOf" srcId="{C9695C82-491F-42FE-9323-AD4C8E6CE7E8}" destId="{01454A76-AC12-421B-90F6-EA77B53218AA}" srcOrd="0" destOrd="0" presId="urn:microsoft.com/office/officeart/2005/8/layout/orgChart1"/>
    <dgm:cxn modelId="{E722855F-B301-4859-97A3-AAE2F362977A}" type="presParOf" srcId="{01454A76-AC12-421B-90F6-EA77B53218AA}" destId="{B8725CD3-E629-4169-81E7-1AEDF545BB67}" srcOrd="0" destOrd="0" presId="urn:microsoft.com/office/officeart/2005/8/layout/orgChart1"/>
    <dgm:cxn modelId="{BE690F41-4C26-4162-9957-2D7AF999BC03}" type="presParOf" srcId="{01454A76-AC12-421B-90F6-EA77B53218AA}" destId="{31F9A7A1-0ADC-4015-B22E-D1A51DAC72B2}" srcOrd="1" destOrd="0" presId="urn:microsoft.com/office/officeart/2005/8/layout/orgChart1"/>
    <dgm:cxn modelId="{C04425DF-1ABB-48E1-BD0C-9BBA85C3D3EF}" type="presParOf" srcId="{C9695C82-491F-42FE-9323-AD4C8E6CE7E8}" destId="{8DB08767-2A0C-44CD-895B-0CFA103AD8D7}" srcOrd="1" destOrd="0" presId="urn:microsoft.com/office/officeart/2005/8/layout/orgChart1"/>
    <dgm:cxn modelId="{0B2CCF5D-AE2E-466D-9804-74DC5AD30A9A}" type="presParOf" srcId="{8DB08767-2A0C-44CD-895B-0CFA103AD8D7}" destId="{7F4F43C7-1B74-4657-B3D2-F3855EE19ED7}" srcOrd="0" destOrd="0" presId="urn:microsoft.com/office/officeart/2005/8/layout/orgChart1"/>
    <dgm:cxn modelId="{B6818A45-78B5-4B4C-AFED-D010CDD91832}" type="presParOf" srcId="{8DB08767-2A0C-44CD-895B-0CFA103AD8D7}" destId="{84DB2319-EDA5-46B0-8760-7D3AF23FFD67}" srcOrd="1" destOrd="0" presId="urn:microsoft.com/office/officeart/2005/8/layout/orgChart1"/>
    <dgm:cxn modelId="{FFABAAE2-B3B8-4B2D-81F4-6354DA91B90F}" type="presParOf" srcId="{84DB2319-EDA5-46B0-8760-7D3AF23FFD67}" destId="{451C3626-8CAC-4FEB-B968-8A546CA88489}" srcOrd="0" destOrd="0" presId="urn:microsoft.com/office/officeart/2005/8/layout/orgChart1"/>
    <dgm:cxn modelId="{22C1634A-9064-4234-9F47-26C94C120A2A}" type="presParOf" srcId="{451C3626-8CAC-4FEB-B968-8A546CA88489}" destId="{2DD37FBA-A283-4AD5-8186-C87883A6E2FB}" srcOrd="0" destOrd="0" presId="urn:microsoft.com/office/officeart/2005/8/layout/orgChart1"/>
    <dgm:cxn modelId="{A2212104-DE15-4179-AE5C-E5BE42BD55A4}" type="presParOf" srcId="{451C3626-8CAC-4FEB-B968-8A546CA88489}" destId="{BC2321B7-28B2-4C25-B1C4-9257FFE0B60B}" srcOrd="1" destOrd="0" presId="urn:microsoft.com/office/officeart/2005/8/layout/orgChart1"/>
    <dgm:cxn modelId="{A22FE2AB-6DE3-40C3-8F7B-39D4D801167D}" type="presParOf" srcId="{84DB2319-EDA5-46B0-8760-7D3AF23FFD67}" destId="{8F7EE77A-6A11-48B8-A78D-431CE27F2EF4}" srcOrd="1" destOrd="0" presId="urn:microsoft.com/office/officeart/2005/8/layout/orgChart1"/>
    <dgm:cxn modelId="{5BF22C20-35E8-4CDD-B343-205768B9F79D}" type="presParOf" srcId="{84DB2319-EDA5-46B0-8760-7D3AF23FFD67}" destId="{664FBA0D-B2AC-414D-A4CE-E3F85158F95F}" srcOrd="2" destOrd="0" presId="urn:microsoft.com/office/officeart/2005/8/layout/orgChart1"/>
    <dgm:cxn modelId="{B1FF6FF7-4F9C-49A8-B38E-CABDB967C7E7}" type="presParOf" srcId="{8DB08767-2A0C-44CD-895B-0CFA103AD8D7}" destId="{D953DE83-CE35-4282-8952-6CAB513D58E5}" srcOrd="2" destOrd="0" presId="urn:microsoft.com/office/officeart/2005/8/layout/orgChart1"/>
    <dgm:cxn modelId="{DD989A59-E773-409D-82C8-AA18BE287F81}" type="presParOf" srcId="{8DB08767-2A0C-44CD-895B-0CFA103AD8D7}" destId="{E99EEB45-FAE6-483E-93F9-9371B1F0C8FE}" srcOrd="3" destOrd="0" presId="urn:microsoft.com/office/officeart/2005/8/layout/orgChart1"/>
    <dgm:cxn modelId="{EAD0FB45-867A-41B9-9181-67C2B61E4A7D}" type="presParOf" srcId="{E99EEB45-FAE6-483E-93F9-9371B1F0C8FE}" destId="{AED1126A-8975-454B-90CA-D974636E31EF}" srcOrd="0" destOrd="0" presId="urn:microsoft.com/office/officeart/2005/8/layout/orgChart1"/>
    <dgm:cxn modelId="{EC54AE2E-F5A7-4699-BCC4-531C18836673}" type="presParOf" srcId="{AED1126A-8975-454B-90CA-D974636E31EF}" destId="{FF75E332-EB1D-44FC-8B0E-33B65FF858AA}" srcOrd="0" destOrd="0" presId="urn:microsoft.com/office/officeart/2005/8/layout/orgChart1"/>
    <dgm:cxn modelId="{08441F5B-79C8-4351-996E-6FD069794031}" type="presParOf" srcId="{AED1126A-8975-454B-90CA-D974636E31EF}" destId="{90F477BF-40B0-423A-9E1E-79B75EB2191C}" srcOrd="1" destOrd="0" presId="urn:microsoft.com/office/officeart/2005/8/layout/orgChart1"/>
    <dgm:cxn modelId="{9F94A98E-5A23-4C22-B68D-A520978993D1}" type="presParOf" srcId="{E99EEB45-FAE6-483E-93F9-9371B1F0C8FE}" destId="{0579580C-2B41-4737-8E45-840A26C3C61B}" srcOrd="1" destOrd="0" presId="urn:microsoft.com/office/officeart/2005/8/layout/orgChart1"/>
    <dgm:cxn modelId="{985D7970-B884-472B-A1E7-7D5D5AD974ED}" type="presParOf" srcId="{E99EEB45-FAE6-483E-93F9-9371B1F0C8FE}" destId="{EBE97AC1-A518-44E5-9BB1-4FEF16FED871}" srcOrd="2" destOrd="0" presId="urn:microsoft.com/office/officeart/2005/8/layout/orgChart1"/>
    <dgm:cxn modelId="{4885E6BD-2C7F-4D10-A359-0792D060FB0F}" type="presParOf" srcId="{C9695C82-491F-42FE-9323-AD4C8E6CE7E8}" destId="{C592FD08-EA19-42F7-98BA-4F54D7142B6F}" srcOrd="2" destOrd="0" presId="urn:microsoft.com/office/officeart/2005/8/layout/orgChart1"/>
    <dgm:cxn modelId="{05F70306-C3C2-4287-8ECC-85318C2CE5CD}" type="presParOf" srcId="{9CF88DA7-B6EA-4E02-ABF9-DD7720339588}" destId="{D64EFA58-2940-4C4E-9AA0-ECA278FDFB4F}" srcOrd="12" destOrd="0" presId="urn:microsoft.com/office/officeart/2005/8/layout/orgChart1"/>
    <dgm:cxn modelId="{E64CE5CF-AC64-42A6-B0ED-E13B719588F5}" type="presParOf" srcId="{9CF88DA7-B6EA-4E02-ABF9-DD7720339588}" destId="{89492512-1B23-47E2-9ADD-B868D98CEBBB}" srcOrd="13" destOrd="0" presId="urn:microsoft.com/office/officeart/2005/8/layout/orgChart1"/>
    <dgm:cxn modelId="{ACFC4E31-6ABC-4F2A-9D7F-C168DCAAFC03}" type="presParOf" srcId="{89492512-1B23-47E2-9ADD-B868D98CEBBB}" destId="{4D18C518-18B2-4557-ADF5-0ED564AE335C}" srcOrd="0" destOrd="0" presId="urn:microsoft.com/office/officeart/2005/8/layout/orgChart1"/>
    <dgm:cxn modelId="{17821199-02A0-4D1F-93B7-CB09D4A2D029}" type="presParOf" srcId="{4D18C518-18B2-4557-ADF5-0ED564AE335C}" destId="{E88CE0F8-3E87-40DA-8662-25C54A61F2EE}" srcOrd="0" destOrd="0" presId="urn:microsoft.com/office/officeart/2005/8/layout/orgChart1"/>
    <dgm:cxn modelId="{DFC58DCD-BCFD-4655-A85B-3D74BDE07421}" type="presParOf" srcId="{4D18C518-18B2-4557-ADF5-0ED564AE335C}" destId="{2576A9E9-4DDD-425D-90C3-7C333DDE5098}" srcOrd="1" destOrd="0" presId="urn:microsoft.com/office/officeart/2005/8/layout/orgChart1"/>
    <dgm:cxn modelId="{4CD45B26-5566-4573-AE8B-EDD0A7071B64}" type="presParOf" srcId="{89492512-1B23-47E2-9ADD-B868D98CEBBB}" destId="{0CEB9296-5F9B-464C-945A-EC1D8CA93B92}" srcOrd="1" destOrd="0" presId="urn:microsoft.com/office/officeart/2005/8/layout/orgChart1"/>
    <dgm:cxn modelId="{479C052E-E2B3-4390-8149-C523108EEB10}" type="presParOf" srcId="{0CEB9296-5F9B-464C-945A-EC1D8CA93B92}" destId="{F95E95C2-EF0A-4AAE-8AE5-3C185D164F5F}" srcOrd="0" destOrd="0" presId="urn:microsoft.com/office/officeart/2005/8/layout/orgChart1"/>
    <dgm:cxn modelId="{49198622-60C9-4553-9630-3B5C5524CBAE}" type="presParOf" srcId="{0CEB9296-5F9B-464C-945A-EC1D8CA93B92}" destId="{A41ECF7C-EC36-48A1-990B-1E237D5A1965}" srcOrd="1" destOrd="0" presId="urn:microsoft.com/office/officeart/2005/8/layout/orgChart1"/>
    <dgm:cxn modelId="{B47C166B-3DB7-4382-9E1C-FE167D0EF19B}" type="presParOf" srcId="{A41ECF7C-EC36-48A1-990B-1E237D5A1965}" destId="{64C921A7-FDBA-4627-B933-D5D0CD4DBF95}" srcOrd="0" destOrd="0" presId="urn:microsoft.com/office/officeart/2005/8/layout/orgChart1"/>
    <dgm:cxn modelId="{728489E5-CC81-4C7E-ABE3-6AB131BD5DF2}" type="presParOf" srcId="{64C921A7-FDBA-4627-B933-D5D0CD4DBF95}" destId="{C1537040-6418-4970-A39F-AD8770D3318C}" srcOrd="0" destOrd="0" presId="urn:microsoft.com/office/officeart/2005/8/layout/orgChart1"/>
    <dgm:cxn modelId="{67A91182-D759-4780-A687-1BC5D259D51E}" type="presParOf" srcId="{64C921A7-FDBA-4627-B933-D5D0CD4DBF95}" destId="{4BEE99A0-1DFD-4197-A6F7-98742FDDE805}" srcOrd="1" destOrd="0" presId="urn:microsoft.com/office/officeart/2005/8/layout/orgChart1"/>
    <dgm:cxn modelId="{94AD85FA-69E4-4E84-9C4D-C2D651D319AD}" type="presParOf" srcId="{A41ECF7C-EC36-48A1-990B-1E237D5A1965}" destId="{3682ACDC-A7D0-4F56-8B18-AA51BD45A3F9}" srcOrd="1" destOrd="0" presId="urn:microsoft.com/office/officeart/2005/8/layout/orgChart1"/>
    <dgm:cxn modelId="{0D545577-0C42-4FC8-89DA-E8B972751CB7}" type="presParOf" srcId="{A41ECF7C-EC36-48A1-990B-1E237D5A1965}" destId="{C55960AF-089E-462A-BF41-D61690BC43B8}" srcOrd="2" destOrd="0" presId="urn:microsoft.com/office/officeart/2005/8/layout/orgChart1"/>
    <dgm:cxn modelId="{2A700565-9C4C-46DA-A5D9-4400248BED99}" type="presParOf" srcId="{89492512-1B23-47E2-9ADD-B868D98CEBBB}" destId="{4991A643-12A8-4448-9BE7-92C5385115C6}" srcOrd="2" destOrd="0" presId="urn:microsoft.com/office/officeart/2005/8/layout/orgChart1"/>
    <dgm:cxn modelId="{7F88F4DA-6373-4776-BE96-0B36DA00E78B}" type="presParOf" srcId="{9CF88DA7-B6EA-4E02-ABF9-DD7720339588}" destId="{5FC88FEC-F0B3-4960-9926-B8F7C24BB697}" srcOrd="14" destOrd="0" presId="urn:microsoft.com/office/officeart/2005/8/layout/orgChart1"/>
    <dgm:cxn modelId="{CF4BA5FC-B052-4E64-B4E2-841226580E71}" type="presParOf" srcId="{9CF88DA7-B6EA-4E02-ABF9-DD7720339588}" destId="{72400F01-15D0-470A-8D35-77535E910EA7}" srcOrd="15" destOrd="0" presId="urn:microsoft.com/office/officeart/2005/8/layout/orgChart1"/>
    <dgm:cxn modelId="{A97F9BB3-B06E-4EC3-963B-C8CAB8484496}" type="presParOf" srcId="{72400F01-15D0-470A-8D35-77535E910EA7}" destId="{425A50A9-C833-4EA9-89AB-87AEF9EC8AAE}" srcOrd="0" destOrd="0" presId="urn:microsoft.com/office/officeart/2005/8/layout/orgChart1"/>
    <dgm:cxn modelId="{00CF8613-7E8B-41E3-B715-3BBD2802006A}" type="presParOf" srcId="{425A50A9-C833-4EA9-89AB-87AEF9EC8AAE}" destId="{CBF902E4-C3FB-4E49-872A-6F5D63B5647B}" srcOrd="0" destOrd="0" presId="urn:microsoft.com/office/officeart/2005/8/layout/orgChart1"/>
    <dgm:cxn modelId="{6AA5CA3F-1A73-495D-9AC0-58C75477F8D0}" type="presParOf" srcId="{425A50A9-C833-4EA9-89AB-87AEF9EC8AAE}" destId="{2F3896E2-B42B-4F77-9ADF-5644AAC67BEB}" srcOrd="1" destOrd="0" presId="urn:microsoft.com/office/officeart/2005/8/layout/orgChart1"/>
    <dgm:cxn modelId="{BC2260BD-6B7E-4DCA-ADA1-741A092BA964}" type="presParOf" srcId="{72400F01-15D0-470A-8D35-77535E910EA7}" destId="{A8D042B4-C192-434B-B559-E53EA5C0FFC4}" srcOrd="1" destOrd="0" presId="urn:microsoft.com/office/officeart/2005/8/layout/orgChart1"/>
    <dgm:cxn modelId="{EE37B3C5-0BD7-4CF3-A76E-F28A4313A54D}" type="presParOf" srcId="{A8D042B4-C192-434B-B559-E53EA5C0FFC4}" destId="{FDAC3560-4940-4B01-ACC9-FFF599F3EBF8}" srcOrd="0" destOrd="0" presId="urn:microsoft.com/office/officeart/2005/8/layout/orgChart1"/>
    <dgm:cxn modelId="{3091CCCD-6AF5-4564-AAD4-C3EC41A2B2BC}" type="presParOf" srcId="{A8D042B4-C192-434B-B559-E53EA5C0FFC4}" destId="{1D124839-CB7F-4BDA-ACC7-AC8DA8E1871B}" srcOrd="1" destOrd="0" presId="urn:microsoft.com/office/officeart/2005/8/layout/orgChart1"/>
    <dgm:cxn modelId="{4FDA195D-7422-4201-A838-736A3EF4A050}" type="presParOf" srcId="{1D124839-CB7F-4BDA-ACC7-AC8DA8E1871B}" destId="{733700B7-AD9E-4355-8B19-0DB75A347B12}" srcOrd="0" destOrd="0" presId="urn:microsoft.com/office/officeart/2005/8/layout/orgChart1"/>
    <dgm:cxn modelId="{820D4E48-E6CB-4E86-8AE2-0216B604C918}" type="presParOf" srcId="{733700B7-AD9E-4355-8B19-0DB75A347B12}" destId="{EB21B383-85EC-447C-B8BC-BD558B6D69B5}" srcOrd="0" destOrd="0" presId="urn:microsoft.com/office/officeart/2005/8/layout/orgChart1"/>
    <dgm:cxn modelId="{4E18FE5A-9929-4F52-88B8-EB4B337AB270}" type="presParOf" srcId="{733700B7-AD9E-4355-8B19-0DB75A347B12}" destId="{27FA2461-0AE7-43D7-964E-ED85E2F7C418}" srcOrd="1" destOrd="0" presId="urn:microsoft.com/office/officeart/2005/8/layout/orgChart1"/>
    <dgm:cxn modelId="{FFEBB959-BA95-4AFF-B3CD-8855ED21EE75}" type="presParOf" srcId="{1D124839-CB7F-4BDA-ACC7-AC8DA8E1871B}" destId="{A7122D67-AB23-4834-963D-5A6F8B4436B2}" srcOrd="1" destOrd="0" presId="urn:microsoft.com/office/officeart/2005/8/layout/orgChart1"/>
    <dgm:cxn modelId="{409209A9-F385-4A64-A0D5-1718F28563B7}" type="presParOf" srcId="{1D124839-CB7F-4BDA-ACC7-AC8DA8E1871B}" destId="{EC3ECC12-30D5-412C-82E0-66C607879B85}" srcOrd="2" destOrd="0" presId="urn:microsoft.com/office/officeart/2005/8/layout/orgChart1"/>
    <dgm:cxn modelId="{C76874F4-B498-4AED-AFA6-A3FCA08A4402}" type="presParOf" srcId="{72400F01-15D0-470A-8D35-77535E910EA7}" destId="{B0947BAF-BE65-4F25-932B-A3ADC9DB935B}" srcOrd="2" destOrd="0" presId="urn:microsoft.com/office/officeart/2005/8/layout/orgChart1"/>
    <dgm:cxn modelId="{BD7923BE-69CF-41FF-9118-DD5DC05A7A1C}" type="presParOf" srcId="{3B90C28C-D50B-461C-9FEC-61ADC6854D61}" destId="{D1855DFE-8EE2-4E53-A6A8-C0AB4D507AC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914772-493B-4FF8-AB20-94978B089065}"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AU"/>
        </a:p>
      </dgm:t>
    </dgm:pt>
    <dgm:pt modelId="{AD309C20-B2E9-4027-8A25-A52790FD0FBE}">
      <dgm:prSet phldrT="[Text]"/>
      <dgm:spPr/>
      <dgm:t>
        <a:bodyPr/>
        <a:lstStyle/>
        <a:p>
          <a:r>
            <a:rPr lang="en-AU" dirty="0"/>
            <a:t>OWASP Dependency Check</a:t>
          </a:r>
        </a:p>
      </dgm:t>
    </dgm:pt>
    <dgm:pt modelId="{E183DB13-845E-4011-9A17-8FC27B895DB2}" type="parTrans" cxnId="{7CEF22AC-0953-459B-BA7F-80CCE71C620D}">
      <dgm:prSet/>
      <dgm:spPr/>
      <dgm:t>
        <a:bodyPr/>
        <a:lstStyle/>
        <a:p>
          <a:endParaRPr lang="en-AU"/>
        </a:p>
      </dgm:t>
    </dgm:pt>
    <dgm:pt modelId="{51A4D1C8-511B-454C-9902-E7969E288AEF}" type="sibTrans" cxnId="{7CEF22AC-0953-459B-BA7F-80CCE71C620D}">
      <dgm:prSet/>
      <dgm:spPr/>
      <dgm:t>
        <a:bodyPr/>
        <a:lstStyle/>
        <a:p>
          <a:endParaRPr lang="en-AU"/>
        </a:p>
      </dgm:t>
    </dgm:pt>
    <dgm:pt modelId="{0519C454-5482-4720-9009-1C6A1D4B1A8A}">
      <dgm:prSet phldrT="[Text]"/>
      <dgm:spPr/>
      <dgm:t>
        <a:bodyPr/>
        <a:lstStyle/>
        <a:p>
          <a:r>
            <a:rPr lang="en-AU" dirty="0"/>
            <a:t>Archive</a:t>
          </a:r>
        </a:p>
      </dgm:t>
    </dgm:pt>
    <dgm:pt modelId="{02888721-8B0A-4328-9028-B33991E84104}" type="parTrans" cxnId="{12152B89-E6B9-40E0-9FB9-1F79DA8AE320}">
      <dgm:prSet/>
      <dgm:spPr/>
      <dgm:t>
        <a:bodyPr/>
        <a:lstStyle/>
        <a:p>
          <a:endParaRPr lang="en-AU"/>
        </a:p>
      </dgm:t>
    </dgm:pt>
    <dgm:pt modelId="{838A09CF-C364-4371-9590-625A0BFE7F39}" type="sibTrans" cxnId="{12152B89-E6B9-40E0-9FB9-1F79DA8AE320}">
      <dgm:prSet/>
      <dgm:spPr/>
      <dgm:t>
        <a:bodyPr/>
        <a:lstStyle/>
        <a:p>
          <a:endParaRPr lang="en-AU"/>
        </a:p>
      </dgm:t>
    </dgm:pt>
    <dgm:pt modelId="{EF25E98E-2CA3-4ABA-8BC2-C89EA66D0F96}">
      <dgm:prSet phldrT="[Text]"/>
      <dgm:spPr/>
      <dgm:t>
        <a:bodyPr/>
        <a:lstStyle/>
        <a:p>
          <a:r>
            <a:rPr lang="en-AU" dirty="0" err="1"/>
            <a:t>Cmake</a:t>
          </a:r>
          <a:endParaRPr lang="en-AU" dirty="0"/>
        </a:p>
      </dgm:t>
    </dgm:pt>
    <dgm:pt modelId="{D2DDD0F8-A78E-45C8-A91A-AB521184A02D}" type="parTrans" cxnId="{06523A7E-EA45-4D17-A948-E9F9BB82F610}">
      <dgm:prSet/>
      <dgm:spPr/>
      <dgm:t>
        <a:bodyPr/>
        <a:lstStyle/>
        <a:p>
          <a:endParaRPr lang="en-AU"/>
        </a:p>
      </dgm:t>
    </dgm:pt>
    <dgm:pt modelId="{748989F5-3249-4D85-B14F-8128B55D2520}" type="sibTrans" cxnId="{06523A7E-EA45-4D17-A948-E9F9BB82F610}">
      <dgm:prSet/>
      <dgm:spPr/>
      <dgm:t>
        <a:bodyPr/>
        <a:lstStyle/>
        <a:p>
          <a:endParaRPr lang="en-AU"/>
        </a:p>
      </dgm:t>
    </dgm:pt>
    <dgm:pt modelId="{32D51F86-4282-4FE1-91F7-F8EFE646FA12}">
      <dgm:prSet phldrT="[Text]"/>
      <dgm:spPr/>
      <dgm:t>
        <a:bodyPr/>
        <a:lstStyle/>
        <a:p>
          <a:r>
            <a:rPr lang="en-AU" dirty="0"/>
            <a:t>Java</a:t>
          </a:r>
        </a:p>
      </dgm:t>
    </dgm:pt>
    <dgm:pt modelId="{4C7906D7-B954-4737-A890-732B4BF5A4F2}" type="parTrans" cxnId="{1B383A96-BE3C-4299-B0E6-8C1656B5C1F7}">
      <dgm:prSet/>
      <dgm:spPr/>
      <dgm:t>
        <a:bodyPr/>
        <a:lstStyle/>
        <a:p>
          <a:endParaRPr lang="en-AU"/>
        </a:p>
      </dgm:t>
    </dgm:pt>
    <dgm:pt modelId="{34BC7B85-990D-4447-BE27-FB730CA8E403}" type="sibTrans" cxnId="{1B383A96-BE3C-4299-B0E6-8C1656B5C1F7}">
      <dgm:prSet/>
      <dgm:spPr/>
      <dgm:t>
        <a:bodyPr/>
        <a:lstStyle/>
        <a:p>
          <a:endParaRPr lang="en-AU"/>
        </a:p>
      </dgm:t>
    </dgm:pt>
    <dgm:pt modelId="{75E9701A-537D-4BB6-9501-6B1053917413}">
      <dgm:prSet phldrT="[Text]"/>
      <dgm:spPr/>
      <dgm:t>
        <a:bodyPr/>
        <a:lstStyle/>
        <a:p>
          <a:r>
            <a:rPr lang="en-AU" dirty="0"/>
            <a:t>zip</a:t>
          </a:r>
        </a:p>
      </dgm:t>
    </dgm:pt>
    <dgm:pt modelId="{8AAB398E-FE12-4B4B-A3A4-83822072CC85}" type="parTrans" cxnId="{B3C7886F-CEC3-4358-B114-7FB6AE8DCDEB}">
      <dgm:prSet/>
      <dgm:spPr/>
      <dgm:t>
        <a:bodyPr/>
        <a:lstStyle/>
        <a:p>
          <a:endParaRPr lang="en-AU"/>
        </a:p>
      </dgm:t>
    </dgm:pt>
    <dgm:pt modelId="{0CD3E2AB-A5A0-4683-85BD-F9FDCC3FEA92}" type="sibTrans" cxnId="{B3C7886F-CEC3-4358-B114-7FB6AE8DCDEB}">
      <dgm:prSet/>
      <dgm:spPr/>
      <dgm:t>
        <a:bodyPr/>
        <a:lstStyle/>
        <a:p>
          <a:endParaRPr lang="en-AU"/>
        </a:p>
      </dgm:t>
    </dgm:pt>
    <dgm:pt modelId="{8224C058-ECC6-4531-82C7-35E7F53A1DE8}">
      <dgm:prSet phldrT="[Text]"/>
      <dgm:spPr/>
      <dgm:t>
        <a:bodyPr/>
        <a:lstStyle/>
        <a:p>
          <a:r>
            <a:rPr lang="en-AU" dirty="0"/>
            <a:t>.NET Assemblies</a:t>
          </a:r>
        </a:p>
      </dgm:t>
    </dgm:pt>
    <dgm:pt modelId="{EF3BE7B2-A0E7-49C1-A6A2-2D33E5507530}" type="parTrans" cxnId="{FA08EA9A-D055-453E-B6E3-801FA265A566}">
      <dgm:prSet/>
      <dgm:spPr/>
      <dgm:t>
        <a:bodyPr/>
        <a:lstStyle/>
        <a:p>
          <a:endParaRPr lang="en-AU"/>
        </a:p>
      </dgm:t>
    </dgm:pt>
    <dgm:pt modelId="{27741DB1-C759-47A3-AD23-37C7829BE4E1}" type="sibTrans" cxnId="{FA08EA9A-D055-453E-B6E3-801FA265A566}">
      <dgm:prSet/>
      <dgm:spPr/>
      <dgm:t>
        <a:bodyPr/>
        <a:lstStyle/>
        <a:p>
          <a:endParaRPr lang="en-AU"/>
        </a:p>
      </dgm:t>
    </dgm:pt>
    <dgm:pt modelId="{8FCC6102-6392-445B-BA63-0C7A0FF85C62}">
      <dgm:prSet phldrT="[Text]"/>
      <dgm:spPr/>
      <dgm:t>
        <a:bodyPr/>
        <a:lstStyle/>
        <a:p>
          <a:r>
            <a:rPr lang="en-AU" dirty="0"/>
            <a:t>tar</a:t>
          </a:r>
        </a:p>
      </dgm:t>
    </dgm:pt>
    <dgm:pt modelId="{521AC503-D6EB-46E4-B086-64478593DDB0}" type="parTrans" cxnId="{F5E228D1-F53B-4D16-9840-81A646689C59}">
      <dgm:prSet/>
      <dgm:spPr/>
      <dgm:t>
        <a:bodyPr/>
        <a:lstStyle/>
        <a:p>
          <a:endParaRPr lang="en-AU"/>
        </a:p>
      </dgm:t>
    </dgm:pt>
    <dgm:pt modelId="{8437447D-9DA6-4178-9620-C1EC066A73C0}" type="sibTrans" cxnId="{F5E228D1-F53B-4D16-9840-81A646689C59}">
      <dgm:prSet/>
      <dgm:spPr/>
      <dgm:t>
        <a:bodyPr/>
        <a:lstStyle/>
        <a:p>
          <a:endParaRPr lang="en-AU"/>
        </a:p>
      </dgm:t>
    </dgm:pt>
    <dgm:pt modelId="{A4982CD4-E42D-4E7B-805E-53DAB42B11EA}">
      <dgm:prSet phldrT="[Text]"/>
      <dgm:spPr/>
      <dgm:t>
        <a:bodyPr/>
        <a:lstStyle/>
        <a:p>
          <a:r>
            <a:rPr lang="en-AU" dirty="0" err="1"/>
            <a:t>gzip</a:t>
          </a:r>
          <a:endParaRPr lang="en-AU" dirty="0"/>
        </a:p>
      </dgm:t>
    </dgm:pt>
    <dgm:pt modelId="{2D183706-AC6F-49F2-8187-3ABC9F0055F7}" type="parTrans" cxnId="{DB7731A8-4934-4396-9E47-8E2F8F2385C7}">
      <dgm:prSet/>
      <dgm:spPr/>
      <dgm:t>
        <a:bodyPr/>
        <a:lstStyle/>
        <a:p>
          <a:endParaRPr lang="en-AU"/>
        </a:p>
      </dgm:t>
    </dgm:pt>
    <dgm:pt modelId="{48B33EE4-2C29-4670-8CBC-2ABB9A2A5FC7}" type="sibTrans" cxnId="{DB7731A8-4934-4396-9E47-8E2F8F2385C7}">
      <dgm:prSet/>
      <dgm:spPr/>
      <dgm:t>
        <a:bodyPr/>
        <a:lstStyle/>
        <a:p>
          <a:endParaRPr lang="en-AU"/>
        </a:p>
      </dgm:t>
    </dgm:pt>
    <dgm:pt modelId="{1C089666-57B4-408C-BE23-9CF3C05A2120}">
      <dgm:prSet phldrT="[Text]"/>
      <dgm:spPr/>
      <dgm:t>
        <a:bodyPr/>
        <a:lstStyle/>
        <a:p>
          <a:r>
            <a:rPr lang="en-AU" dirty="0"/>
            <a:t>bzip2</a:t>
          </a:r>
        </a:p>
      </dgm:t>
    </dgm:pt>
    <dgm:pt modelId="{335BE9DB-A3EB-4C0E-B933-302E350F5BFB}" type="parTrans" cxnId="{C73F0535-EE3B-4022-BD22-8FAFC3B019F2}">
      <dgm:prSet/>
      <dgm:spPr/>
      <dgm:t>
        <a:bodyPr/>
        <a:lstStyle/>
        <a:p>
          <a:endParaRPr lang="en-AU"/>
        </a:p>
      </dgm:t>
    </dgm:pt>
    <dgm:pt modelId="{DDC3FF03-654C-4EB4-ACFC-0DE3A4F1413A}" type="sibTrans" cxnId="{C73F0535-EE3B-4022-BD22-8FAFC3B019F2}">
      <dgm:prSet/>
      <dgm:spPr/>
      <dgm:t>
        <a:bodyPr/>
        <a:lstStyle/>
        <a:p>
          <a:endParaRPr lang="en-AU"/>
        </a:p>
      </dgm:t>
    </dgm:pt>
    <dgm:pt modelId="{58110AFE-9E03-4334-AFEF-6AA609101C66}">
      <dgm:prSet phldrT="[Text]"/>
      <dgm:spPr/>
      <dgm:t>
        <a:bodyPr/>
        <a:lstStyle/>
        <a:p>
          <a:r>
            <a:rPr lang="en-AU" dirty="0"/>
            <a:t>exe</a:t>
          </a:r>
        </a:p>
      </dgm:t>
    </dgm:pt>
    <dgm:pt modelId="{787267CD-0E38-4320-83CD-BCA744B6622E}" type="parTrans" cxnId="{2005BFD6-5044-448A-A796-2CE5793948B2}">
      <dgm:prSet/>
      <dgm:spPr/>
      <dgm:t>
        <a:bodyPr/>
        <a:lstStyle/>
        <a:p>
          <a:endParaRPr lang="en-AU"/>
        </a:p>
      </dgm:t>
    </dgm:pt>
    <dgm:pt modelId="{BB48ED81-673D-4D14-83EB-F8B231DFFDD5}" type="sibTrans" cxnId="{2005BFD6-5044-448A-A796-2CE5793948B2}">
      <dgm:prSet/>
      <dgm:spPr/>
      <dgm:t>
        <a:bodyPr/>
        <a:lstStyle/>
        <a:p>
          <a:endParaRPr lang="en-AU"/>
        </a:p>
      </dgm:t>
    </dgm:pt>
    <dgm:pt modelId="{24648D2C-9548-4C56-A0C8-055E3546F662}">
      <dgm:prSet phldrT="[Text]"/>
      <dgm:spPr/>
      <dgm:t>
        <a:bodyPr/>
        <a:lstStyle/>
        <a:p>
          <a:r>
            <a:rPr lang="en-AU" dirty="0" err="1"/>
            <a:t>dll</a:t>
          </a:r>
          <a:endParaRPr lang="en-AU" dirty="0"/>
        </a:p>
      </dgm:t>
    </dgm:pt>
    <dgm:pt modelId="{68CBAA6C-ABE1-46E8-B7CE-75F631EBA3EF}" type="parTrans" cxnId="{A425EFE6-D96D-4A52-A6E2-25D7A4F121AA}">
      <dgm:prSet/>
      <dgm:spPr/>
      <dgm:t>
        <a:bodyPr/>
        <a:lstStyle/>
        <a:p>
          <a:endParaRPr lang="en-AU"/>
        </a:p>
      </dgm:t>
    </dgm:pt>
    <dgm:pt modelId="{B31410B7-C7E4-4078-A732-DF7944661CB6}" type="sibTrans" cxnId="{A425EFE6-D96D-4A52-A6E2-25D7A4F121AA}">
      <dgm:prSet/>
      <dgm:spPr/>
      <dgm:t>
        <a:bodyPr/>
        <a:lstStyle/>
        <a:p>
          <a:endParaRPr lang="en-AU"/>
        </a:p>
      </dgm:t>
    </dgm:pt>
    <dgm:pt modelId="{5CA9BB86-A71E-47C3-943B-6A0582C66E05}">
      <dgm:prSet phldrT="[Text]"/>
      <dgm:spPr/>
      <dgm:t>
        <a:bodyPr/>
        <a:lstStyle/>
        <a:p>
          <a:r>
            <a:rPr lang="en-AU" dirty="0"/>
            <a:t>CMakeList.txt</a:t>
          </a:r>
        </a:p>
      </dgm:t>
    </dgm:pt>
    <dgm:pt modelId="{BDCFD8D4-785B-4E64-844F-F78B8CE7D11F}" type="parTrans" cxnId="{1EBA2D0C-AF21-44B2-9A87-180A4A719C81}">
      <dgm:prSet/>
      <dgm:spPr/>
      <dgm:t>
        <a:bodyPr/>
        <a:lstStyle/>
        <a:p>
          <a:endParaRPr lang="en-AU"/>
        </a:p>
      </dgm:t>
    </dgm:pt>
    <dgm:pt modelId="{F71DE034-68EC-4E74-9433-65EDB7501D17}" type="sibTrans" cxnId="{1EBA2D0C-AF21-44B2-9A87-180A4A719C81}">
      <dgm:prSet/>
      <dgm:spPr/>
      <dgm:t>
        <a:bodyPr/>
        <a:lstStyle/>
        <a:p>
          <a:endParaRPr lang="en-AU"/>
        </a:p>
      </dgm:t>
    </dgm:pt>
    <dgm:pt modelId="{3A958CE1-16B3-467D-A503-86724D6434A9}">
      <dgm:prSet phldrT="[Text]"/>
      <dgm:spPr/>
      <dgm:t>
        <a:bodyPr/>
        <a:lstStyle/>
        <a:p>
          <a:r>
            <a:rPr lang="en-AU" dirty="0" err="1"/>
            <a:t>cmake</a:t>
          </a:r>
          <a:endParaRPr lang="en-AU" dirty="0"/>
        </a:p>
      </dgm:t>
    </dgm:pt>
    <dgm:pt modelId="{6E503802-79EA-4E27-99E9-07A2897B5AA6}" type="parTrans" cxnId="{CD74F74A-5884-4C6B-9726-1DDDACADF6D1}">
      <dgm:prSet/>
      <dgm:spPr/>
      <dgm:t>
        <a:bodyPr/>
        <a:lstStyle/>
        <a:p>
          <a:endParaRPr lang="en-AU"/>
        </a:p>
      </dgm:t>
    </dgm:pt>
    <dgm:pt modelId="{465C5E01-547C-406A-BC41-0BEA5DC011AD}" type="sibTrans" cxnId="{CD74F74A-5884-4C6B-9726-1DDDACADF6D1}">
      <dgm:prSet/>
      <dgm:spPr/>
      <dgm:t>
        <a:bodyPr/>
        <a:lstStyle/>
        <a:p>
          <a:endParaRPr lang="en-AU"/>
        </a:p>
      </dgm:t>
    </dgm:pt>
    <dgm:pt modelId="{76C5CFC7-6814-4902-B534-5FC0D0318D52}">
      <dgm:prSet phldrT="[Text]"/>
      <dgm:spPr/>
      <dgm:t>
        <a:bodyPr/>
        <a:lstStyle/>
        <a:p>
          <a:r>
            <a:rPr lang="en-AU" dirty="0"/>
            <a:t>jar</a:t>
          </a:r>
        </a:p>
      </dgm:t>
    </dgm:pt>
    <dgm:pt modelId="{0A19A4B5-5926-4F6C-B4D5-A00FA27451D6}" type="parTrans" cxnId="{670D1C10-B20D-4EB5-BC77-E14DF92A584F}">
      <dgm:prSet/>
      <dgm:spPr/>
      <dgm:t>
        <a:bodyPr/>
        <a:lstStyle/>
        <a:p>
          <a:endParaRPr lang="en-AU"/>
        </a:p>
      </dgm:t>
    </dgm:pt>
    <dgm:pt modelId="{6E653F1B-83D0-486C-A3F4-FA8DA8955153}" type="sibTrans" cxnId="{670D1C10-B20D-4EB5-BC77-E14DF92A584F}">
      <dgm:prSet/>
      <dgm:spPr/>
      <dgm:t>
        <a:bodyPr/>
        <a:lstStyle/>
        <a:p>
          <a:endParaRPr lang="en-AU"/>
        </a:p>
      </dgm:t>
    </dgm:pt>
    <dgm:pt modelId="{4F3BE0FB-F2CD-4812-8D25-323CEFBB9570}">
      <dgm:prSet phldrT="[Text]"/>
      <dgm:spPr/>
      <dgm:t>
        <a:bodyPr/>
        <a:lstStyle/>
        <a:p>
          <a:r>
            <a:rPr lang="en-AU" dirty="0"/>
            <a:t>War</a:t>
          </a:r>
        </a:p>
      </dgm:t>
    </dgm:pt>
    <dgm:pt modelId="{C3F7B907-EDC4-4AD9-B185-649930112E5E}" type="parTrans" cxnId="{E4422757-0BE6-42D4-8FFB-E197313761DC}">
      <dgm:prSet/>
      <dgm:spPr/>
      <dgm:t>
        <a:bodyPr/>
        <a:lstStyle/>
        <a:p>
          <a:endParaRPr lang="en-AU"/>
        </a:p>
      </dgm:t>
    </dgm:pt>
    <dgm:pt modelId="{03A06020-BE1F-4C81-B1F1-3CC830D89A99}" type="sibTrans" cxnId="{E4422757-0BE6-42D4-8FFB-E197313761DC}">
      <dgm:prSet/>
      <dgm:spPr/>
      <dgm:t>
        <a:bodyPr/>
        <a:lstStyle/>
        <a:p>
          <a:endParaRPr lang="en-AU"/>
        </a:p>
      </dgm:t>
    </dgm:pt>
    <dgm:pt modelId="{E965CDD8-397D-4123-A91B-32881EC3A4AD}">
      <dgm:prSet phldrT="[Text]"/>
      <dgm:spPr/>
      <dgm:t>
        <a:bodyPr/>
        <a:lstStyle/>
        <a:p>
          <a:r>
            <a:rPr lang="en-AU" dirty="0" err="1"/>
            <a:t>Javascript</a:t>
          </a:r>
          <a:endParaRPr lang="en-AU" dirty="0"/>
        </a:p>
      </dgm:t>
    </dgm:pt>
    <dgm:pt modelId="{0B8B58B0-111A-4212-A3E9-A3EC76C45C27}" type="parTrans" cxnId="{B20FCE1E-5D33-47D0-A5F3-C42211388B32}">
      <dgm:prSet/>
      <dgm:spPr/>
      <dgm:t>
        <a:bodyPr/>
        <a:lstStyle/>
        <a:p>
          <a:endParaRPr lang="en-AU"/>
        </a:p>
      </dgm:t>
    </dgm:pt>
    <dgm:pt modelId="{DBC2C0F1-D8D0-4735-902D-E550B2F3C33B}" type="sibTrans" cxnId="{B20FCE1E-5D33-47D0-A5F3-C42211388B32}">
      <dgm:prSet/>
      <dgm:spPr/>
      <dgm:t>
        <a:bodyPr/>
        <a:lstStyle/>
        <a:p>
          <a:endParaRPr lang="en-AU"/>
        </a:p>
      </dgm:t>
    </dgm:pt>
    <dgm:pt modelId="{72CCCE38-075C-4628-A562-295CD01E5932}">
      <dgm:prSet phldrT="[Text]"/>
      <dgm:spPr/>
      <dgm:t>
        <a:bodyPr/>
        <a:lstStyle/>
        <a:p>
          <a:r>
            <a:rPr lang="en-AU" dirty="0" err="1"/>
            <a:t>Package.json</a:t>
          </a:r>
          <a:endParaRPr lang="en-AU" dirty="0"/>
        </a:p>
      </dgm:t>
    </dgm:pt>
    <dgm:pt modelId="{74578F97-0ACA-42D6-9500-98181067F3C0}" type="parTrans" cxnId="{F2523793-DC2A-4859-965F-95CDFCEEF057}">
      <dgm:prSet/>
      <dgm:spPr/>
      <dgm:t>
        <a:bodyPr/>
        <a:lstStyle/>
        <a:p>
          <a:endParaRPr lang="en-AU"/>
        </a:p>
      </dgm:t>
    </dgm:pt>
    <dgm:pt modelId="{792D921E-BCBB-4003-ADB7-FAB8F28D02A5}" type="sibTrans" cxnId="{F2523793-DC2A-4859-965F-95CDFCEEF057}">
      <dgm:prSet/>
      <dgm:spPr/>
      <dgm:t>
        <a:bodyPr/>
        <a:lstStyle/>
        <a:p>
          <a:endParaRPr lang="en-AU"/>
        </a:p>
      </dgm:t>
    </dgm:pt>
    <dgm:pt modelId="{EDD86531-DBBF-4A7A-A33F-30965DA5A1FE}">
      <dgm:prSet phldrT="[Text]"/>
      <dgm:spPr/>
      <dgm:t>
        <a:bodyPr/>
        <a:lstStyle/>
        <a:p>
          <a:r>
            <a:rPr lang="en-AU" dirty="0"/>
            <a:t>Node Security Project</a:t>
          </a:r>
        </a:p>
      </dgm:t>
    </dgm:pt>
    <dgm:pt modelId="{4604165F-0C2C-475B-8734-88B887B1D663}" type="parTrans" cxnId="{ED9F420B-B4C4-49F1-9E7C-A932F19B8648}">
      <dgm:prSet/>
      <dgm:spPr/>
      <dgm:t>
        <a:bodyPr/>
        <a:lstStyle/>
        <a:p>
          <a:endParaRPr lang="en-AU"/>
        </a:p>
      </dgm:t>
    </dgm:pt>
    <dgm:pt modelId="{DC985D58-88F0-4284-B6F6-4748670541DA}" type="sibTrans" cxnId="{ED9F420B-B4C4-49F1-9E7C-A932F19B8648}">
      <dgm:prSet/>
      <dgm:spPr/>
      <dgm:t>
        <a:bodyPr/>
        <a:lstStyle/>
        <a:p>
          <a:endParaRPr lang="en-AU"/>
        </a:p>
      </dgm:t>
    </dgm:pt>
    <dgm:pt modelId="{0D8139E5-56B4-4480-A8C4-9543DE83A7CB}">
      <dgm:prSet phldrT="[Text]"/>
      <dgm:spPr/>
      <dgm:t>
        <a:bodyPr/>
        <a:lstStyle/>
        <a:p>
          <a:r>
            <a:rPr lang="en-AU" dirty="0" err="1"/>
            <a:t>Nuspec</a:t>
          </a:r>
          <a:endParaRPr lang="en-AU" dirty="0"/>
        </a:p>
      </dgm:t>
    </dgm:pt>
    <dgm:pt modelId="{DDA0CB95-4858-4E32-97E2-8ADE115AA876}" type="parTrans" cxnId="{D18347B2-1081-4027-A84D-A64F7DFE5EE8}">
      <dgm:prSet/>
      <dgm:spPr/>
      <dgm:t>
        <a:bodyPr/>
        <a:lstStyle/>
        <a:p>
          <a:endParaRPr lang="en-AU"/>
        </a:p>
      </dgm:t>
    </dgm:pt>
    <dgm:pt modelId="{3735BA88-517C-4054-87B4-D9A3FF82CD07}" type="sibTrans" cxnId="{D18347B2-1081-4027-A84D-A64F7DFE5EE8}">
      <dgm:prSet/>
      <dgm:spPr/>
      <dgm:t>
        <a:bodyPr/>
        <a:lstStyle/>
        <a:p>
          <a:endParaRPr lang="en-AU"/>
        </a:p>
      </dgm:t>
    </dgm:pt>
    <dgm:pt modelId="{EB87E36E-E7FA-4ED0-A7D5-D05FA6798BDB}">
      <dgm:prSet phldrT="[Text]"/>
      <dgm:spPr/>
      <dgm:t>
        <a:bodyPr/>
        <a:lstStyle/>
        <a:p>
          <a:r>
            <a:rPr lang="en-AU" dirty="0" err="1"/>
            <a:t>Nuspec</a:t>
          </a:r>
          <a:endParaRPr lang="en-AU" dirty="0"/>
        </a:p>
      </dgm:t>
    </dgm:pt>
    <dgm:pt modelId="{CEE4C17A-B2CA-4353-A4C5-3116F3C339CB}" type="parTrans" cxnId="{925D1FFF-6639-4263-8271-592C6E4E5D57}">
      <dgm:prSet/>
      <dgm:spPr/>
      <dgm:t>
        <a:bodyPr/>
        <a:lstStyle/>
        <a:p>
          <a:endParaRPr lang="en-AU"/>
        </a:p>
      </dgm:t>
    </dgm:pt>
    <dgm:pt modelId="{414F48CA-6307-4959-8E82-97F61E1E1459}" type="sibTrans" cxnId="{925D1FFF-6639-4263-8271-592C6E4E5D57}">
      <dgm:prSet/>
      <dgm:spPr/>
      <dgm:t>
        <a:bodyPr/>
        <a:lstStyle/>
        <a:p>
          <a:endParaRPr lang="en-AU"/>
        </a:p>
      </dgm:t>
    </dgm:pt>
    <dgm:pt modelId="{7B6CF84B-03EC-4958-BCDD-1EF2CE28BCD6}">
      <dgm:prSet phldrT="[Text]"/>
      <dgm:spPr/>
      <dgm:t>
        <a:bodyPr/>
        <a:lstStyle/>
        <a:p>
          <a:r>
            <a:rPr lang="en-AU" dirty="0"/>
            <a:t>OpenSSL</a:t>
          </a:r>
        </a:p>
      </dgm:t>
    </dgm:pt>
    <dgm:pt modelId="{8DFC4D3A-6729-4029-981A-9CCE10CF6B01}" type="parTrans" cxnId="{C74E0196-16F7-4E31-AC10-A1FC1E13D29C}">
      <dgm:prSet/>
      <dgm:spPr/>
      <dgm:t>
        <a:bodyPr/>
        <a:lstStyle/>
        <a:p>
          <a:endParaRPr lang="en-AU"/>
        </a:p>
      </dgm:t>
    </dgm:pt>
    <dgm:pt modelId="{6BB530E3-F34B-4B39-97AE-6707FFCF33E8}" type="sibTrans" cxnId="{C74E0196-16F7-4E31-AC10-A1FC1E13D29C}">
      <dgm:prSet/>
      <dgm:spPr/>
      <dgm:t>
        <a:bodyPr/>
        <a:lstStyle/>
        <a:p>
          <a:endParaRPr lang="en-AU"/>
        </a:p>
      </dgm:t>
    </dgm:pt>
    <dgm:pt modelId="{27884972-2FF2-4EE9-829C-A5578376A686}">
      <dgm:prSet phldrT="[Text]"/>
      <dgm:spPr/>
      <dgm:t>
        <a:bodyPr/>
        <a:lstStyle/>
        <a:p>
          <a:r>
            <a:rPr lang="en-AU" dirty="0" err="1"/>
            <a:t>opensslv.h</a:t>
          </a:r>
          <a:endParaRPr lang="en-AU" dirty="0"/>
        </a:p>
      </dgm:t>
    </dgm:pt>
    <dgm:pt modelId="{DBFF208B-C811-48FE-BCA8-EA09079F1941}" type="parTrans" cxnId="{75C6E97D-B72E-4BB4-A208-57FE5E9BE4EB}">
      <dgm:prSet/>
      <dgm:spPr/>
      <dgm:t>
        <a:bodyPr/>
        <a:lstStyle/>
        <a:p>
          <a:endParaRPr lang="en-AU"/>
        </a:p>
      </dgm:t>
    </dgm:pt>
    <dgm:pt modelId="{36FA39B6-F91C-415E-B980-AD85EBDA88FE}" type="sibTrans" cxnId="{75C6E97D-B72E-4BB4-A208-57FE5E9BE4EB}">
      <dgm:prSet/>
      <dgm:spPr/>
      <dgm:t>
        <a:bodyPr/>
        <a:lstStyle/>
        <a:p>
          <a:endParaRPr lang="en-AU"/>
        </a:p>
      </dgm:t>
    </dgm:pt>
    <dgm:pt modelId="{3FBE0000-BCE5-48DF-850C-26FDF3739FDF}">
      <dgm:prSet phldrT="[Text]"/>
      <dgm:spPr/>
      <dgm:t>
        <a:bodyPr/>
        <a:lstStyle/>
        <a:p>
          <a:r>
            <a:rPr lang="en-AU" dirty="0"/>
            <a:t>Ruby</a:t>
          </a:r>
        </a:p>
      </dgm:t>
    </dgm:pt>
    <dgm:pt modelId="{9207B8F6-2BFA-4842-9630-E3B40569F665}" type="parTrans" cxnId="{8168C85E-4EEE-4E10-8469-E8AD2EB236F7}">
      <dgm:prSet/>
      <dgm:spPr/>
      <dgm:t>
        <a:bodyPr/>
        <a:lstStyle/>
        <a:p>
          <a:endParaRPr lang="en-AU"/>
        </a:p>
      </dgm:t>
    </dgm:pt>
    <dgm:pt modelId="{9C2051EE-3EB7-4488-92CA-0E88E5AC61A7}" type="sibTrans" cxnId="{8168C85E-4EEE-4E10-8469-E8AD2EB236F7}">
      <dgm:prSet/>
      <dgm:spPr/>
      <dgm:t>
        <a:bodyPr/>
        <a:lstStyle/>
        <a:p>
          <a:endParaRPr lang="en-AU"/>
        </a:p>
      </dgm:t>
    </dgm:pt>
    <dgm:pt modelId="{119AAB17-602F-4816-A201-D431DEE14FFF}">
      <dgm:prSet phldrT="[Text]"/>
      <dgm:spPr/>
      <dgm:t>
        <a:bodyPr/>
        <a:lstStyle/>
        <a:p>
          <a:r>
            <a:rPr lang="en-AU" dirty="0" err="1"/>
            <a:t>Gemfile.lock</a:t>
          </a:r>
          <a:endParaRPr lang="en-AU" dirty="0"/>
        </a:p>
      </dgm:t>
    </dgm:pt>
    <dgm:pt modelId="{35A5E8F2-B05B-450E-ADC2-BD39F9EC4C37}" type="parTrans" cxnId="{E2D4570E-8762-4120-950D-6FBA041605B4}">
      <dgm:prSet/>
      <dgm:spPr/>
      <dgm:t>
        <a:bodyPr/>
        <a:lstStyle/>
        <a:p>
          <a:endParaRPr lang="en-AU"/>
        </a:p>
      </dgm:t>
    </dgm:pt>
    <dgm:pt modelId="{FBCD82BC-537B-4036-93FA-D333BFD8B197}" type="sibTrans" cxnId="{E2D4570E-8762-4120-950D-6FBA041605B4}">
      <dgm:prSet/>
      <dgm:spPr/>
      <dgm:t>
        <a:bodyPr/>
        <a:lstStyle/>
        <a:p>
          <a:endParaRPr lang="en-AU"/>
        </a:p>
      </dgm:t>
    </dgm:pt>
    <dgm:pt modelId="{9FD7A693-2F82-4B3F-83A2-D6D1C0EE32AD}" type="pres">
      <dgm:prSet presAssocID="{20914772-493B-4FF8-AB20-94978B089065}" presName="hierChild1" presStyleCnt="0">
        <dgm:presLayoutVars>
          <dgm:orgChart val="1"/>
          <dgm:chPref val="1"/>
          <dgm:dir/>
          <dgm:animOne val="branch"/>
          <dgm:animLvl val="lvl"/>
          <dgm:resizeHandles/>
        </dgm:presLayoutVars>
      </dgm:prSet>
      <dgm:spPr/>
    </dgm:pt>
    <dgm:pt modelId="{A7B6618F-00D2-4BFF-BD15-294F682F2824}" type="pres">
      <dgm:prSet presAssocID="{AD309C20-B2E9-4027-8A25-A52790FD0FBE}" presName="hierRoot1" presStyleCnt="0">
        <dgm:presLayoutVars>
          <dgm:hierBranch val="init"/>
        </dgm:presLayoutVars>
      </dgm:prSet>
      <dgm:spPr/>
    </dgm:pt>
    <dgm:pt modelId="{9A19DE50-E020-4D32-834F-BD5BE14F51C8}" type="pres">
      <dgm:prSet presAssocID="{AD309C20-B2E9-4027-8A25-A52790FD0FBE}" presName="rootComposite1" presStyleCnt="0"/>
      <dgm:spPr/>
    </dgm:pt>
    <dgm:pt modelId="{FB6C33CD-82D8-449C-827C-D76DCCAE0E30}" type="pres">
      <dgm:prSet presAssocID="{AD309C20-B2E9-4027-8A25-A52790FD0FBE}" presName="rootText1" presStyleLbl="node0" presStyleIdx="0" presStyleCnt="1">
        <dgm:presLayoutVars>
          <dgm:chPref val="3"/>
        </dgm:presLayoutVars>
      </dgm:prSet>
      <dgm:spPr/>
    </dgm:pt>
    <dgm:pt modelId="{AC393A06-5A14-49B9-BF5F-7CCC292AAE72}" type="pres">
      <dgm:prSet presAssocID="{AD309C20-B2E9-4027-8A25-A52790FD0FBE}" presName="rootConnector1" presStyleLbl="node1" presStyleIdx="0" presStyleCnt="0"/>
      <dgm:spPr/>
    </dgm:pt>
    <dgm:pt modelId="{EFA142EB-E396-4266-BD84-58ED2F3A2103}" type="pres">
      <dgm:prSet presAssocID="{AD309C20-B2E9-4027-8A25-A52790FD0FBE}" presName="hierChild2" presStyleCnt="0"/>
      <dgm:spPr/>
    </dgm:pt>
    <dgm:pt modelId="{D7BDF1B0-FFF3-4C13-855F-EDC62967FCEC}" type="pres">
      <dgm:prSet presAssocID="{02888721-8B0A-4328-9028-B33991E84104}" presName="Name37" presStyleLbl="parChTrans1D2" presStyleIdx="0" presStyleCnt="8"/>
      <dgm:spPr/>
    </dgm:pt>
    <dgm:pt modelId="{8C10CA66-A2FC-4AF0-AB7E-D3DE45AEDCE8}" type="pres">
      <dgm:prSet presAssocID="{0519C454-5482-4720-9009-1C6A1D4B1A8A}" presName="hierRoot2" presStyleCnt="0">
        <dgm:presLayoutVars>
          <dgm:hierBranch val="init"/>
        </dgm:presLayoutVars>
      </dgm:prSet>
      <dgm:spPr/>
    </dgm:pt>
    <dgm:pt modelId="{F40C7CB6-E3C9-4F77-B1B5-372C0DD78C69}" type="pres">
      <dgm:prSet presAssocID="{0519C454-5482-4720-9009-1C6A1D4B1A8A}" presName="rootComposite" presStyleCnt="0"/>
      <dgm:spPr/>
    </dgm:pt>
    <dgm:pt modelId="{2EA65B06-B2FE-4FE5-8050-C3E5C6D00DD8}" type="pres">
      <dgm:prSet presAssocID="{0519C454-5482-4720-9009-1C6A1D4B1A8A}" presName="rootText" presStyleLbl="node2" presStyleIdx="0" presStyleCnt="8">
        <dgm:presLayoutVars>
          <dgm:chPref val="3"/>
        </dgm:presLayoutVars>
      </dgm:prSet>
      <dgm:spPr/>
    </dgm:pt>
    <dgm:pt modelId="{A5EEF396-8761-45AD-8F1E-CBBF7481E355}" type="pres">
      <dgm:prSet presAssocID="{0519C454-5482-4720-9009-1C6A1D4B1A8A}" presName="rootConnector" presStyleLbl="node2" presStyleIdx="0" presStyleCnt="8"/>
      <dgm:spPr/>
    </dgm:pt>
    <dgm:pt modelId="{36F8BD60-521A-45CE-8722-F0B94F815883}" type="pres">
      <dgm:prSet presAssocID="{0519C454-5482-4720-9009-1C6A1D4B1A8A}" presName="hierChild4" presStyleCnt="0"/>
      <dgm:spPr/>
    </dgm:pt>
    <dgm:pt modelId="{CD47DAC0-6D49-4578-95CC-1D6CA899F716}" type="pres">
      <dgm:prSet presAssocID="{8AAB398E-FE12-4B4B-A3A4-83822072CC85}" presName="Name37" presStyleLbl="parChTrans1D3" presStyleIdx="0" presStyleCnt="15"/>
      <dgm:spPr/>
    </dgm:pt>
    <dgm:pt modelId="{CB52F161-E024-46C9-982E-6D4B647186E6}" type="pres">
      <dgm:prSet presAssocID="{75E9701A-537D-4BB6-9501-6B1053917413}" presName="hierRoot2" presStyleCnt="0">
        <dgm:presLayoutVars>
          <dgm:hierBranch val="init"/>
        </dgm:presLayoutVars>
      </dgm:prSet>
      <dgm:spPr/>
    </dgm:pt>
    <dgm:pt modelId="{0AC17E0A-54CA-4829-9652-38270034D499}" type="pres">
      <dgm:prSet presAssocID="{75E9701A-537D-4BB6-9501-6B1053917413}" presName="rootComposite" presStyleCnt="0"/>
      <dgm:spPr/>
    </dgm:pt>
    <dgm:pt modelId="{C63CF9F4-71EC-4A27-BF43-34375DCD48FB}" type="pres">
      <dgm:prSet presAssocID="{75E9701A-537D-4BB6-9501-6B1053917413}" presName="rootText" presStyleLbl="node3" presStyleIdx="0" presStyleCnt="15">
        <dgm:presLayoutVars>
          <dgm:chPref val="3"/>
        </dgm:presLayoutVars>
      </dgm:prSet>
      <dgm:spPr/>
    </dgm:pt>
    <dgm:pt modelId="{F3461F67-01DC-4911-B23E-ACD2C70D3A55}" type="pres">
      <dgm:prSet presAssocID="{75E9701A-537D-4BB6-9501-6B1053917413}" presName="rootConnector" presStyleLbl="node3" presStyleIdx="0" presStyleCnt="15"/>
      <dgm:spPr/>
    </dgm:pt>
    <dgm:pt modelId="{7FC9FBA2-BFC4-4CF5-B8CE-BAEF52B3ED92}" type="pres">
      <dgm:prSet presAssocID="{75E9701A-537D-4BB6-9501-6B1053917413}" presName="hierChild4" presStyleCnt="0"/>
      <dgm:spPr/>
    </dgm:pt>
    <dgm:pt modelId="{34FF4DE1-CAAA-4475-B711-4B6D74ACFF5B}" type="pres">
      <dgm:prSet presAssocID="{75E9701A-537D-4BB6-9501-6B1053917413}" presName="hierChild5" presStyleCnt="0"/>
      <dgm:spPr/>
    </dgm:pt>
    <dgm:pt modelId="{C2F20592-0B35-4AF5-9F8D-0B233F8B59B3}" type="pres">
      <dgm:prSet presAssocID="{521AC503-D6EB-46E4-B086-64478593DDB0}" presName="Name37" presStyleLbl="parChTrans1D3" presStyleIdx="1" presStyleCnt="15"/>
      <dgm:spPr/>
    </dgm:pt>
    <dgm:pt modelId="{A8697279-2188-40E6-A7AD-6B5105258760}" type="pres">
      <dgm:prSet presAssocID="{8FCC6102-6392-445B-BA63-0C7A0FF85C62}" presName="hierRoot2" presStyleCnt="0">
        <dgm:presLayoutVars>
          <dgm:hierBranch val="init"/>
        </dgm:presLayoutVars>
      </dgm:prSet>
      <dgm:spPr/>
    </dgm:pt>
    <dgm:pt modelId="{1B8B036A-1042-45ED-95A0-59D97B2DFABF}" type="pres">
      <dgm:prSet presAssocID="{8FCC6102-6392-445B-BA63-0C7A0FF85C62}" presName="rootComposite" presStyleCnt="0"/>
      <dgm:spPr/>
    </dgm:pt>
    <dgm:pt modelId="{CCE3FAF3-6E1C-43B0-A231-212A292FC7BD}" type="pres">
      <dgm:prSet presAssocID="{8FCC6102-6392-445B-BA63-0C7A0FF85C62}" presName="rootText" presStyleLbl="node3" presStyleIdx="1" presStyleCnt="15">
        <dgm:presLayoutVars>
          <dgm:chPref val="3"/>
        </dgm:presLayoutVars>
      </dgm:prSet>
      <dgm:spPr/>
    </dgm:pt>
    <dgm:pt modelId="{0B821043-4330-45DC-AF66-67F793C4F526}" type="pres">
      <dgm:prSet presAssocID="{8FCC6102-6392-445B-BA63-0C7A0FF85C62}" presName="rootConnector" presStyleLbl="node3" presStyleIdx="1" presStyleCnt="15"/>
      <dgm:spPr/>
    </dgm:pt>
    <dgm:pt modelId="{74382106-8D5B-4776-8452-41D834D054F6}" type="pres">
      <dgm:prSet presAssocID="{8FCC6102-6392-445B-BA63-0C7A0FF85C62}" presName="hierChild4" presStyleCnt="0"/>
      <dgm:spPr/>
    </dgm:pt>
    <dgm:pt modelId="{282A0167-E37F-458B-A584-9E057EED436D}" type="pres">
      <dgm:prSet presAssocID="{8FCC6102-6392-445B-BA63-0C7A0FF85C62}" presName="hierChild5" presStyleCnt="0"/>
      <dgm:spPr/>
    </dgm:pt>
    <dgm:pt modelId="{C5B576CD-A945-49DD-A17C-86F7EFCA0BAA}" type="pres">
      <dgm:prSet presAssocID="{2D183706-AC6F-49F2-8187-3ABC9F0055F7}" presName="Name37" presStyleLbl="parChTrans1D3" presStyleIdx="2" presStyleCnt="15"/>
      <dgm:spPr/>
    </dgm:pt>
    <dgm:pt modelId="{22A5E888-4F31-4E6F-AEA6-E16288BEE896}" type="pres">
      <dgm:prSet presAssocID="{A4982CD4-E42D-4E7B-805E-53DAB42B11EA}" presName="hierRoot2" presStyleCnt="0">
        <dgm:presLayoutVars>
          <dgm:hierBranch val="init"/>
        </dgm:presLayoutVars>
      </dgm:prSet>
      <dgm:spPr/>
    </dgm:pt>
    <dgm:pt modelId="{7AB0A408-46F7-4A38-AA87-2080DC1DA3C3}" type="pres">
      <dgm:prSet presAssocID="{A4982CD4-E42D-4E7B-805E-53DAB42B11EA}" presName="rootComposite" presStyleCnt="0"/>
      <dgm:spPr/>
    </dgm:pt>
    <dgm:pt modelId="{5C083099-C43E-4A55-9E86-6EE8A6B276A8}" type="pres">
      <dgm:prSet presAssocID="{A4982CD4-E42D-4E7B-805E-53DAB42B11EA}" presName="rootText" presStyleLbl="node3" presStyleIdx="2" presStyleCnt="15">
        <dgm:presLayoutVars>
          <dgm:chPref val="3"/>
        </dgm:presLayoutVars>
      </dgm:prSet>
      <dgm:spPr/>
    </dgm:pt>
    <dgm:pt modelId="{C79F00A5-D9A6-408F-AE5C-39CEEDB3D9CA}" type="pres">
      <dgm:prSet presAssocID="{A4982CD4-E42D-4E7B-805E-53DAB42B11EA}" presName="rootConnector" presStyleLbl="node3" presStyleIdx="2" presStyleCnt="15"/>
      <dgm:spPr/>
    </dgm:pt>
    <dgm:pt modelId="{F9E20197-D0F5-4A45-9708-7D989104DAD9}" type="pres">
      <dgm:prSet presAssocID="{A4982CD4-E42D-4E7B-805E-53DAB42B11EA}" presName="hierChild4" presStyleCnt="0"/>
      <dgm:spPr/>
    </dgm:pt>
    <dgm:pt modelId="{BAF3F033-F8BF-430E-B8C1-9EECE9989C64}" type="pres">
      <dgm:prSet presAssocID="{A4982CD4-E42D-4E7B-805E-53DAB42B11EA}" presName="hierChild5" presStyleCnt="0"/>
      <dgm:spPr/>
    </dgm:pt>
    <dgm:pt modelId="{823C4BB1-BA8C-4293-8E23-19200A30EFC8}" type="pres">
      <dgm:prSet presAssocID="{335BE9DB-A3EB-4C0E-B933-302E350F5BFB}" presName="Name37" presStyleLbl="parChTrans1D3" presStyleIdx="3" presStyleCnt="15"/>
      <dgm:spPr/>
    </dgm:pt>
    <dgm:pt modelId="{9675F1DF-AD42-445E-A537-323E8D446874}" type="pres">
      <dgm:prSet presAssocID="{1C089666-57B4-408C-BE23-9CF3C05A2120}" presName="hierRoot2" presStyleCnt="0">
        <dgm:presLayoutVars>
          <dgm:hierBranch val="init"/>
        </dgm:presLayoutVars>
      </dgm:prSet>
      <dgm:spPr/>
    </dgm:pt>
    <dgm:pt modelId="{A2B1760B-C581-4E75-BC91-C1EFB9BC8C45}" type="pres">
      <dgm:prSet presAssocID="{1C089666-57B4-408C-BE23-9CF3C05A2120}" presName="rootComposite" presStyleCnt="0"/>
      <dgm:spPr/>
    </dgm:pt>
    <dgm:pt modelId="{10BBFE7E-652C-49B3-8754-4B9AF1A9E0C9}" type="pres">
      <dgm:prSet presAssocID="{1C089666-57B4-408C-BE23-9CF3C05A2120}" presName="rootText" presStyleLbl="node3" presStyleIdx="3" presStyleCnt="15">
        <dgm:presLayoutVars>
          <dgm:chPref val="3"/>
        </dgm:presLayoutVars>
      </dgm:prSet>
      <dgm:spPr/>
    </dgm:pt>
    <dgm:pt modelId="{9C4BB339-0C3C-4B5B-A1A3-16229B711BCF}" type="pres">
      <dgm:prSet presAssocID="{1C089666-57B4-408C-BE23-9CF3C05A2120}" presName="rootConnector" presStyleLbl="node3" presStyleIdx="3" presStyleCnt="15"/>
      <dgm:spPr/>
    </dgm:pt>
    <dgm:pt modelId="{847717FC-D0B3-431C-8A7F-DACF5C08C5B6}" type="pres">
      <dgm:prSet presAssocID="{1C089666-57B4-408C-BE23-9CF3C05A2120}" presName="hierChild4" presStyleCnt="0"/>
      <dgm:spPr/>
    </dgm:pt>
    <dgm:pt modelId="{CE1C2CB2-ADA5-4B45-B057-4DB5718AC75F}" type="pres">
      <dgm:prSet presAssocID="{1C089666-57B4-408C-BE23-9CF3C05A2120}" presName="hierChild5" presStyleCnt="0"/>
      <dgm:spPr/>
    </dgm:pt>
    <dgm:pt modelId="{AF22AA84-A94F-4BE3-9CB4-1F13860EA171}" type="pres">
      <dgm:prSet presAssocID="{0519C454-5482-4720-9009-1C6A1D4B1A8A}" presName="hierChild5" presStyleCnt="0"/>
      <dgm:spPr/>
    </dgm:pt>
    <dgm:pt modelId="{7A625E01-3AD2-43AB-942A-1215867652F6}" type="pres">
      <dgm:prSet presAssocID="{EF3BE7B2-A0E7-49C1-A6A2-2D33E5507530}" presName="Name37" presStyleLbl="parChTrans1D2" presStyleIdx="1" presStyleCnt="8"/>
      <dgm:spPr/>
    </dgm:pt>
    <dgm:pt modelId="{69D9F249-25D2-49F8-9A23-5677DD6DA49A}" type="pres">
      <dgm:prSet presAssocID="{8224C058-ECC6-4531-82C7-35E7F53A1DE8}" presName="hierRoot2" presStyleCnt="0">
        <dgm:presLayoutVars>
          <dgm:hierBranch val="init"/>
        </dgm:presLayoutVars>
      </dgm:prSet>
      <dgm:spPr/>
    </dgm:pt>
    <dgm:pt modelId="{90B846DF-0978-4E3F-98FC-E805298B76FB}" type="pres">
      <dgm:prSet presAssocID="{8224C058-ECC6-4531-82C7-35E7F53A1DE8}" presName="rootComposite" presStyleCnt="0"/>
      <dgm:spPr/>
    </dgm:pt>
    <dgm:pt modelId="{44DC3329-6638-4853-B5C9-3DD36076D283}" type="pres">
      <dgm:prSet presAssocID="{8224C058-ECC6-4531-82C7-35E7F53A1DE8}" presName="rootText" presStyleLbl="node2" presStyleIdx="1" presStyleCnt="8">
        <dgm:presLayoutVars>
          <dgm:chPref val="3"/>
        </dgm:presLayoutVars>
      </dgm:prSet>
      <dgm:spPr/>
    </dgm:pt>
    <dgm:pt modelId="{93E33EB4-AACF-421B-8D1B-01706838BD68}" type="pres">
      <dgm:prSet presAssocID="{8224C058-ECC6-4531-82C7-35E7F53A1DE8}" presName="rootConnector" presStyleLbl="node2" presStyleIdx="1" presStyleCnt="8"/>
      <dgm:spPr/>
    </dgm:pt>
    <dgm:pt modelId="{B6434EFA-C97F-4A8E-A2F4-E9CCD4876F1E}" type="pres">
      <dgm:prSet presAssocID="{8224C058-ECC6-4531-82C7-35E7F53A1DE8}" presName="hierChild4" presStyleCnt="0"/>
      <dgm:spPr/>
    </dgm:pt>
    <dgm:pt modelId="{C5677CA5-8242-45D5-A78C-1A46580C750D}" type="pres">
      <dgm:prSet presAssocID="{787267CD-0E38-4320-83CD-BCA744B6622E}" presName="Name37" presStyleLbl="parChTrans1D3" presStyleIdx="4" presStyleCnt="15"/>
      <dgm:spPr/>
    </dgm:pt>
    <dgm:pt modelId="{DB67A329-9B8E-46FB-9B65-24A33D5A1E6E}" type="pres">
      <dgm:prSet presAssocID="{58110AFE-9E03-4334-AFEF-6AA609101C66}" presName="hierRoot2" presStyleCnt="0">
        <dgm:presLayoutVars>
          <dgm:hierBranch val="init"/>
        </dgm:presLayoutVars>
      </dgm:prSet>
      <dgm:spPr/>
    </dgm:pt>
    <dgm:pt modelId="{726D4EA0-0823-41B9-A151-10968EB61D64}" type="pres">
      <dgm:prSet presAssocID="{58110AFE-9E03-4334-AFEF-6AA609101C66}" presName="rootComposite" presStyleCnt="0"/>
      <dgm:spPr/>
    </dgm:pt>
    <dgm:pt modelId="{54A48B80-56AF-4A01-AF96-AC5039B172C0}" type="pres">
      <dgm:prSet presAssocID="{58110AFE-9E03-4334-AFEF-6AA609101C66}" presName="rootText" presStyleLbl="node3" presStyleIdx="4" presStyleCnt="15">
        <dgm:presLayoutVars>
          <dgm:chPref val="3"/>
        </dgm:presLayoutVars>
      </dgm:prSet>
      <dgm:spPr/>
    </dgm:pt>
    <dgm:pt modelId="{EB582AA4-0A13-4697-98B5-6A20DCAB77E6}" type="pres">
      <dgm:prSet presAssocID="{58110AFE-9E03-4334-AFEF-6AA609101C66}" presName="rootConnector" presStyleLbl="node3" presStyleIdx="4" presStyleCnt="15"/>
      <dgm:spPr/>
    </dgm:pt>
    <dgm:pt modelId="{E9FA4DF6-3C4B-4BA2-B839-377A2ABC966B}" type="pres">
      <dgm:prSet presAssocID="{58110AFE-9E03-4334-AFEF-6AA609101C66}" presName="hierChild4" presStyleCnt="0"/>
      <dgm:spPr/>
    </dgm:pt>
    <dgm:pt modelId="{56A03A24-444B-4F6B-83DC-44F2168584DE}" type="pres">
      <dgm:prSet presAssocID="{58110AFE-9E03-4334-AFEF-6AA609101C66}" presName="hierChild5" presStyleCnt="0"/>
      <dgm:spPr/>
    </dgm:pt>
    <dgm:pt modelId="{0FFC45CA-A6FE-4B88-8747-CEB594E4E43D}" type="pres">
      <dgm:prSet presAssocID="{68CBAA6C-ABE1-46E8-B7CE-75F631EBA3EF}" presName="Name37" presStyleLbl="parChTrans1D3" presStyleIdx="5" presStyleCnt="15"/>
      <dgm:spPr/>
    </dgm:pt>
    <dgm:pt modelId="{9BE32549-D522-4866-ADC6-FCDCC7F7CC8B}" type="pres">
      <dgm:prSet presAssocID="{24648D2C-9548-4C56-A0C8-055E3546F662}" presName="hierRoot2" presStyleCnt="0">
        <dgm:presLayoutVars>
          <dgm:hierBranch val="init"/>
        </dgm:presLayoutVars>
      </dgm:prSet>
      <dgm:spPr/>
    </dgm:pt>
    <dgm:pt modelId="{C5D6C7B1-3938-437D-8B47-AB774032E36C}" type="pres">
      <dgm:prSet presAssocID="{24648D2C-9548-4C56-A0C8-055E3546F662}" presName="rootComposite" presStyleCnt="0"/>
      <dgm:spPr/>
    </dgm:pt>
    <dgm:pt modelId="{FB8503B0-1779-4A9A-874C-A5B1844A5244}" type="pres">
      <dgm:prSet presAssocID="{24648D2C-9548-4C56-A0C8-055E3546F662}" presName="rootText" presStyleLbl="node3" presStyleIdx="5" presStyleCnt="15">
        <dgm:presLayoutVars>
          <dgm:chPref val="3"/>
        </dgm:presLayoutVars>
      </dgm:prSet>
      <dgm:spPr/>
    </dgm:pt>
    <dgm:pt modelId="{3CF75D4F-2A88-4B39-9956-66F5D09973F6}" type="pres">
      <dgm:prSet presAssocID="{24648D2C-9548-4C56-A0C8-055E3546F662}" presName="rootConnector" presStyleLbl="node3" presStyleIdx="5" presStyleCnt="15"/>
      <dgm:spPr/>
    </dgm:pt>
    <dgm:pt modelId="{967D2456-2EB7-4583-9972-DD10DAC607EE}" type="pres">
      <dgm:prSet presAssocID="{24648D2C-9548-4C56-A0C8-055E3546F662}" presName="hierChild4" presStyleCnt="0"/>
      <dgm:spPr/>
    </dgm:pt>
    <dgm:pt modelId="{E566B82E-6E04-40D0-A702-66FF90C926B0}" type="pres">
      <dgm:prSet presAssocID="{24648D2C-9548-4C56-A0C8-055E3546F662}" presName="hierChild5" presStyleCnt="0"/>
      <dgm:spPr/>
    </dgm:pt>
    <dgm:pt modelId="{5EDE0125-B283-4E19-B37C-0B2E80693928}" type="pres">
      <dgm:prSet presAssocID="{8224C058-ECC6-4531-82C7-35E7F53A1DE8}" presName="hierChild5" presStyleCnt="0"/>
      <dgm:spPr/>
    </dgm:pt>
    <dgm:pt modelId="{7DCED56E-489E-4DBB-B140-4B67C4918D2C}" type="pres">
      <dgm:prSet presAssocID="{D2DDD0F8-A78E-45C8-A91A-AB521184A02D}" presName="Name37" presStyleLbl="parChTrans1D2" presStyleIdx="2" presStyleCnt="8"/>
      <dgm:spPr/>
    </dgm:pt>
    <dgm:pt modelId="{BCC0CE52-DD35-4075-BA23-0C0B268FEF88}" type="pres">
      <dgm:prSet presAssocID="{EF25E98E-2CA3-4ABA-8BC2-C89EA66D0F96}" presName="hierRoot2" presStyleCnt="0">
        <dgm:presLayoutVars>
          <dgm:hierBranch val="init"/>
        </dgm:presLayoutVars>
      </dgm:prSet>
      <dgm:spPr/>
    </dgm:pt>
    <dgm:pt modelId="{D60D2A0E-6450-4CBD-B327-984FC092044A}" type="pres">
      <dgm:prSet presAssocID="{EF25E98E-2CA3-4ABA-8BC2-C89EA66D0F96}" presName="rootComposite" presStyleCnt="0"/>
      <dgm:spPr/>
    </dgm:pt>
    <dgm:pt modelId="{F2A3493B-967D-4968-BC6D-37F5AE531DBC}" type="pres">
      <dgm:prSet presAssocID="{EF25E98E-2CA3-4ABA-8BC2-C89EA66D0F96}" presName="rootText" presStyleLbl="node2" presStyleIdx="2" presStyleCnt="8">
        <dgm:presLayoutVars>
          <dgm:chPref val="3"/>
        </dgm:presLayoutVars>
      </dgm:prSet>
      <dgm:spPr/>
    </dgm:pt>
    <dgm:pt modelId="{8DD1CC1C-F049-46DF-9448-C4735F872A79}" type="pres">
      <dgm:prSet presAssocID="{EF25E98E-2CA3-4ABA-8BC2-C89EA66D0F96}" presName="rootConnector" presStyleLbl="node2" presStyleIdx="2" presStyleCnt="8"/>
      <dgm:spPr/>
    </dgm:pt>
    <dgm:pt modelId="{FC7CAE9C-CC74-4C9A-B6CC-20FF7BF144F5}" type="pres">
      <dgm:prSet presAssocID="{EF25E98E-2CA3-4ABA-8BC2-C89EA66D0F96}" presName="hierChild4" presStyleCnt="0"/>
      <dgm:spPr/>
    </dgm:pt>
    <dgm:pt modelId="{5FBD7F7D-0C4F-4ED8-A2DB-4D5B1B11ABD1}" type="pres">
      <dgm:prSet presAssocID="{BDCFD8D4-785B-4E64-844F-F78B8CE7D11F}" presName="Name37" presStyleLbl="parChTrans1D3" presStyleIdx="6" presStyleCnt="15"/>
      <dgm:spPr/>
    </dgm:pt>
    <dgm:pt modelId="{F025CE4F-6500-439B-97CD-722E712DE443}" type="pres">
      <dgm:prSet presAssocID="{5CA9BB86-A71E-47C3-943B-6A0582C66E05}" presName="hierRoot2" presStyleCnt="0">
        <dgm:presLayoutVars>
          <dgm:hierBranch val="init"/>
        </dgm:presLayoutVars>
      </dgm:prSet>
      <dgm:spPr/>
    </dgm:pt>
    <dgm:pt modelId="{02E0862C-C8F1-4504-B49A-9BE57A256E75}" type="pres">
      <dgm:prSet presAssocID="{5CA9BB86-A71E-47C3-943B-6A0582C66E05}" presName="rootComposite" presStyleCnt="0"/>
      <dgm:spPr/>
    </dgm:pt>
    <dgm:pt modelId="{BAD93CAF-084B-4C1F-BFDB-6D5B5428AB62}" type="pres">
      <dgm:prSet presAssocID="{5CA9BB86-A71E-47C3-943B-6A0582C66E05}" presName="rootText" presStyleLbl="node3" presStyleIdx="6" presStyleCnt="15">
        <dgm:presLayoutVars>
          <dgm:chPref val="3"/>
        </dgm:presLayoutVars>
      </dgm:prSet>
      <dgm:spPr/>
    </dgm:pt>
    <dgm:pt modelId="{FC35270A-670E-47FB-8009-595833DF2587}" type="pres">
      <dgm:prSet presAssocID="{5CA9BB86-A71E-47C3-943B-6A0582C66E05}" presName="rootConnector" presStyleLbl="node3" presStyleIdx="6" presStyleCnt="15"/>
      <dgm:spPr/>
    </dgm:pt>
    <dgm:pt modelId="{E4AB2398-D822-4137-AD85-02F741123A6A}" type="pres">
      <dgm:prSet presAssocID="{5CA9BB86-A71E-47C3-943B-6A0582C66E05}" presName="hierChild4" presStyleCnt="0"/>
      <dgm:spPr/>
    </dgm:pt>
    <dgm:pt modelId="{8E57BD2F-6737-4C28-B2B7-7E14FCCFE6C9}" type="pres">
      <dgm:prSet presAssocID="{5CA9BB86-A71E-47C3-943B-6A0582C66E05}" presName="hierChild5" presStyleCnt="0"/>
      <dgm:spPr/>
    </dgm:pt>
    <dgm:pt modelId="{AED25C86-D96E-4955-90E9-941751624148}" type="pres">
      <dgm:prSet presAssocID="{6E503802-79EA-4E27-99E9-07A2897B5AA6}" presName="Name37" presStyleLbl="parChTrans1D3" presStyleIdx="7" presStyleCnt="15"/>
      <dgm:spPr/>
    </dgm:pt>
    <dgm:pt modelId="{E6C98FF7-2F8F-4ACD-9F59-03EAC17F75B4}" type="pres">
      <dgm:prSet presAssocID="{3A958CE1-16B3-467D-A503-86724D6434A9}" presName="hierRoot2" presStyleCnt="0">
        <dgm:presLayoutVars>
          <dgm:hierBranch val="init"/>
        </dgm:presLayoutVars>
      </dgm:prSet>
      <dgm:spPr/>
    </dgm:pt>
    <dgm:pt modelId="{8AFC9D30-79F1-41C2-BA7B-0AC56CDBC629}" type="pres">
      <dgm:prSet presAssocID="{3A958CE1-16B3-467D-A503-86724D6434A9}" presName="rootComposite" presStyleCnt="0"/>
      <dgm:spPr/>
    </dgm:pt>
    <dgm:pt modelId="{EFF113C0-8518-47C1-9A7D-80A8DEB7EC6A}" type="pres">
      <dgm:prSet presAssocID="{3A958CE1-16B3-467D-A503-86724D6434A9}" presName="rootText" presStyleLbl="node3" presStyleIdx="7" presStyleCnt="15">
        <dgm:presLayoutVars>
          <dgm:chPref val="3"/>
        </dgm:presLayoutVars>
      </dgm:prSet>
      <dgm:spPr/>
    </dgm:pt>
    <dgm:pt modelId="{88D4C5A4-472C-40E6-BC17-91F730205064}" type="pres">
      <dgm:prSet presAssocID="{3A958CE1-16B3-467D-A503-86724D6434A9}" presName="rootConnector" presStyleLbl="node3" presStyleIdx="7" presStyleCnt="15"/>
      <dgm:spPr/>
    </dgm:pt>
    <dgm:pt modelId="{4AE8B695-649D-4DBC-8E5E-EFBAD8AF3A96}" type="pres">
      <dgm:prSet presAssocID="{3A958CE1-16B3-467D-A503-86724D6434A9}" presName="hierChild4" presStyleCnt="0"/>
      <dgm:spPr/>
    </dgm:pt>
    <dgm:pt modelId="{9134B5F6-3562-45C9-B60F-512E72269894}" type="pres">
      <dgm:prSet presAssocID="{3A958CE1-16B3-467D-A503-86724D6434A9}" presName="hierChild5" presStyleCnt="0"/>
      <dgm:spPr/>
    </dgm:pt>
    <dgm:pt modelId="{140A3F6B-CF75-4482-8A14-7B2421BB71DF}" type="pres">
      <dgm:prSet presAssocID="{EF25E98E-2CA3-4ABA-8BC2-C89EA66D0F96}" presName="hierChild5" presStyleCnt="0"/>
      <dgm:spPr/>
    </dgm:pt>
    <dgm:pt modelId="{234ACB7B-121C-4612-A2F2-BB1A5CFF0B4F}" type="pres">
      <dgm:prSet presAssocID="{4C7906D7-B954-4737-A890-732B4BF5A4F2}" presName="Name37" presStyleLbl="parChTrans1D2" presStyleIdx="3" presStyleCnt="8"/>
      <dgm:spPr/>
    </dgm:pt>
    <dgm:pt modelId="{E7B8055E-41AD-48FE-9912-E7DC3D7E8C1B}" type="pres">
      <dgm:prSet presAssocID="{32D51F86-4282-4FE1-91F7-F8EFE646FA12}" presName="hierRoot2" presStyleCnt="0">
        <dgm:presLayoutVars>
          <dgm:hierBranch val="init"/>
        </dgm:presLayoutVars>
      </dgm:prSet>
      <dgm:spPr/>
    </dgm:pt>
    <dgm:pt modelId="{D03647E4-1E3E-41C5-B967-205A94E5AB05}" type="pres">
      <dgm:prSet presAssocID="{32D51F86-4282-4FE1-91F7-F8EFE646FA12}" presName="rootComposite" presStyleCnt="0"/>
      <dgm:spPr/>
    </dgm:pt>
    <dgm:pt modelId="{59943CA8-9F8F-413F-9BA0-3BDDB27D7C22}" type="pres">
      <dgm:prSet presAssocID="{32D51F86-4282-4FE1-91F7-F8EFE646FA12}" presName="rootText" presStyleLbl="node2" presStyleIdx="3" presStyleCnt="8">
        <dgm:presLayoutVars>
          <dgm:chPref val="3"/>
        </dgm:presLayoutVars>
      </dgm:prSet>
      <dgm:spPr/>
    </dgm:pt>
    <dgm:pt modelId="{6F034066-C312-4023-8AF9-451BEF2F0571}" type="pres">
      <dgm:prSet presAssocID="{32D51F86-4282-4FE1-91F7-F8EFE646FA12}" presName="rootConnector" presStyleLbl="node2" presStyleIdx="3" presStyleCnt="8"/>
      <dgm:spPr/>
    </dgm:pt>
    <dgm:pt modelId="{8EAC4EE1-2473-4543-B6DE-5A872F783DC0}" type="pres">
      <dgm:prSet presAssocID="{32D51F86-4282-4FE1-91F7-F8EFE646FA12}" presName="hierChild4" presStyleCnt="0"/>
      <dgm:spPr/>
    </dgm:pt>
    <dgm:pt modelId="{427A4F76-6FB1-43F5-AB97-00DEBB2BC4BB}" type="pres">
      <dgm:prSet presAssocID="{0A19A4B5-5926-4F6C-B4D5-A00FA27451D6}" presName="Name37" presStyleLbl="parChTrans1D3" presStyleIdx="8" presStyleCnt="15"/>
      <dgm:spPr/>
    </dgm:pt>
    <dgm:pt modelId="{EF05AF14-AABC-4572-94C9-5D9C5AF0E506}" type="pres">
      <dgm:prSet presAssocID="{76C5CFC7-6814-4902-B534-5FC0D0318D52}" presName="hierRoot2" presStyleCnt="0">
        <dgm:presLayoutVars>
          <dgm:hierBranch val="init"/>
        </dgm:presLayoutVars>
      </dgm:prSet>
      <dgm:spPr/>
    </dgm:pt>
    <dgm:pt modelId="{28274783-E786-4641-9ABC-C51669CD408D}" type="pres">
      <dgm:prSet presAssocID="{76C5CFC7-6814-4902-B534-5FC0D0318D52}" presName="rootComposite" presStyleCnt="0"/>
      <dgm:spPr/>
    </dgm:pt>
    <dgm:pt modelId="{8F4BD0B6-CCAD-45AD-993C-0536CD57AFD0}" type="pres">
      <dgm:prSet presAssocID="{76C5CFC7-6814-4902-B534-5FC0D0318D52}" presName="rootText" presStyleLbl="node3" presStyleIdx="8" presStyleCnt="15">
        <dgm:presLayoutVars>
          <dgm:chPref val="3"/>
        </dgm:presLayoutVars>
      </dgm:prSet>
      <dgm:spPr/>
    </dgm:pt>
    <dgm:pt modelId="{78F1AD3C-0FAE-4545-99A8-61FCAB4B76BC}" type="pres">
      <dgm:prSet presAssocID="{76C5CFC7-6814-4902-B534-5FC0D0318D52}" presName="rootConnector" presStyleLbl="node3" presStyleIdx="8" presStyleCnt="15"/>
      <dgm:spPr/>
    </dgm:pt>
    <dgm:pt modelId="{718A14B6-9020-41CF-A60E-F209DFF7C080}" type="pres">
      <dgm:prSet presAssocID="{76C5CFC7-6814-4902-B534-5FC0D0318D52}" presName="hierChild4" presStyleCnt="0"/>
      <dgm:spPr/>
    </dgm:pt>
    <dgm:pt modelId="{9CD88A2B-82F9-4B00-89BB-1A4961B6DA3F}" type="pres">
      <dgm:prSet presAssocID="{76C5CFC7-6814-4902-B534-5FC0D0318D52}" presName="hierChild5" presStyleCnt="0"/>
      <dgm:spPr/>
    </dgm:pt>
    <dgm:pt modelId="{B06B4B41-5FE3-41EB-A391-39A115F9775A}" type="pres">
      <dgm:prSet presAssocID="{C3F7B907-EDC4-4AD9-B185-649930112E5E}" presName="Name37" presStyleLbl="parChTrans1D3" presStyleIdx="9" presStyleCnt="15"/>
      <dgm:spPr/>
    </dgm:pt>
    <dgm:pt modelId="{4D501A4E-86BE-44C7-9401-282A01B9B432}" type="pres">
      <dgm:prSet presAssocID="{4F3BE0FB-F2CD-4812-8D25-323CEFBB9570}" presName="hierRoot2" presStyleCnt="0">
        <dgm:presLayoutVars>
          <dgm:hierBranch val="init"/>
        </dgm:presLayoutVars>
      </dgm:prSet>
      <dgm:spPr/>
    </dgm:pt>
    <dgm:pt modelId="{FF7F5281-FE04-47F1-8698-3DDC245134A4}" type="pres">
      <dgm:prSet presAssocID="{4F3BE0FB-F2CD-4812-8D25-323CEFBB9570}" presName="rootComposite" presStyleCnt="0"/>
      <dgm:spPr/>
    </dgm:pt>
    <dgm:pt modelId="{B1D7F81E-0302-47E7-9F97-667C8F55DABA}" type="pres">
      <dgm:prSet presAssocID="{4F3BE0FB-F2CD-4812-8D25-323CEFBB9570}" presName="rootText" presStyleLbl="node3" presStyleIdx="9" presStyleCnt="15">
        <dgm:presLayoutVars>
          <dgm:chPref val="3"/>
        </dgm:presLayoutVars>
      </dgm:prSet>
      <dgm:spPr/>
    </dgm:pt>
    <dgm:pt modelId="{30BEFFD3-6CD7-4BE9-B238-DD99A4847106}" type="pres">
      <dgm:prSet presAssocID="{4F3BE0FB-F2CD-4812-8D25-323CEFBB9570}" presName="rootConnector" presStyleLbl="node3" presStyleIdx="9" presStyleCnt="15"/>
      <dgm:spPr/>
    </dgm:pt>
    <dgm:pt modelId="{9A5B908B-396C-4432-AE45-536449B40C66}" type="pres">
      <dgm:prSet presAssocID="{4F3BE0FB-F2CD-4812-8D25-323CEFBB9570}" presName="hierChild4" presStyleCnt="0"/>
      <dgm:spPr/>
    </dgm:pt>
    <dgm:pt modelId="{A8711478-5CE4-40B8-A26E-C87A8DFCE2A1}" type="pres">
      <dgm:prSet presAssocID="{4F3BE0FB-F2CD-4812-8D25-323CEFBB9570}" presName="hierChild5" presStyleCnt="0"/>
      <dgm:spPr/>
    </dgm:pt>
    <dgm:pt modelId="{17090A13-970A-445E-AA3A-C35D4BC10A1A}" type="pres">
      <dgm:prSet presAssocID="{32D51F86-4282-4FE1-91F7-F8EFE646FA12}" presName="hierChild5" presStyleCnt="0"/>
      <dgm:spPr/>
    </dgm:pt>
    <dgm:pt modelId="{C4894FA2-4C02-4E26-98D2-552CB9CBF26E}" type="pres">
      <dgm:prSet presAssocID="{0B8B58B0-111A-4212-A3E9-A3EC76C45C27}" presName="Name37" presStyleLbl="parChTrans1D2" presStyleIdx="4" presStyleCnt="8"/>
      <dgm:spPr/>
    </dgm:pt>
    <dgm:pt modelId="{327BE7A1-157B-468E-ABAF-EF7427EBC346}" type="pres">
      <dgm:prSet presAssocID="{E965CDD8-397D-4123-A91B-32881EC3A4AD}" presName="hierRoot2" presStyleCnt="0">
        <dgm:presLayoutVars>
          <dgm:hierBranch val="init"/>
        </dgm:presLayoutVars>
      </dgm:prSet>
      <dgm:spPr/>
    </dgm:pt>
    <dgm:pt modelId="{D46B83E7-54F9-4921-925C-5093E47F2F3B}" type="pres">
      <dgm:prSet presAssocID="{E965CDD8-397D-4123-A91B-32881EC3A4AD}" presName="rootComposite" presStyleCnt="0"/>
      <dgm:spPr/>
    </dgm:pt>
    <dgm:pt modelId="{F3F5D1D7-F0B0-4AD4-AD64-B494A6AF336D}" type="pres">
      <dgm:prSet presAssocID="{E965CDD8-397D-4123-A91B-32881EC3A4AD}" presName="rootText" presStyleLbl="node2" presStyleIdx="4" presStyleCnt="8">
        <dgm:presLayoutVars>
          <dgm:chPref val="3"/>
        </dgm:presLayoutVars>
      </dgm:prSet>
      <dgm:spPr/>
    </dgm:pt>
    <dgm:pt modelId="{ACB785A4-3E3C-436E-B764-6148BB7BACB8}" type="pres">
      <dgm:prSet presAssocID="{E965CDD8-397D-4123-A91B-32881EC3A4AD}" presName="rootConnector" presStyleLbl="node2" presStyleIdx="4" presStyleCnt="8"/>
      <dgm:spPr/>
    </dgm:pt>
    <dgm:pt modelId="{53CFB951-FFB5-435A-91DE-7679A38A808F}" type="pres">
      <dgm:prSet presAssocID="{E965CDD8-397D-4123-A91B-32881EC3A4AD}" presName="hierChild4" presStyleCnt="0"/>
      <dgm:spPr/>
    </dgm:pt>
    <dgm:pt modelId="{A63925BA-A72D-46F0-9A2F-E6961F0B0BB3}" type="pres">
      <dgm:prSet presAssocID="{74578F97-0ACA-42D6-9500-98181067F3C0}" presName="Name37" presStyleLbl="parChTrans1D3" presStyleIdx="10" presStyleCnt="15"/>
      <dgm:spPr/>
    </dgm:pt>
    <dgm:pt modelId="{BA76BF01-8114-4558-A6D4-FFCED3944D63}" type="pres">
      <dgm:prSet presAssocID="{72CCCE38-075C-4628-A562-295CD01E5932}" presName="hierRoot2" presStyleCnt="0">
        <dgm:presLayoutVars>
          <dgm:hierBranch val="init"/>
        </dgm:presLayoutVars>
      </dgm:prSet>
      <dgm:spPr/>
    </dgm:pt>
    <dgm:pt modelId="{AFBDD10A-E6A5-43DA-A074-B8C8B099F85A}" type="pres">
      <dgm:prSet presAssocID="{72CCCE38-075C-4628-A562-295CD01E5932}" presName="rootComposite" presStyleCnt="0"/>
      <dgm:spPr/>
    </dgm:pt>
    <dgm:pt modelId="{C03D937F-AD32-4E12-A786-7178F2D070E8}" type="pres">
      <dgm:prSet presAssocID="{72CCCE38-075C-4628-A562-295CD01E5932}" presName="rootText" presStyleLbl="node3" presStyleIdx="10" presStyleCnt="15">
        <dgm:presLayoutVars>
          <dgm:chPref val="3"/>
        </dgm:presLayoutVars>
      </dgm:prSet>
      <dgm:spPr/>
    </dgm:pt>
    <dgm:pt modelId="{65585ACC-BDCD-4C37-B6D9-71A5B7C948AA}" type="pres">
      <dgm:prSet presAssocID="{72CCCE38-075C-4628-A562-295CD01E5932}" presName="rootConnector" presStyleLbl="node3" presStyleIdx="10" presStyleCnt="15"/>
      <dgm:spPr/>
    </dgm:pt>
    <dgm:pt modelId="{0AB33638-AA73-402C-B700-1919B4D41E89}" type="pres">
      <dgm:prSet presAssocID="{72CCCE38-075C-4628-A562-295CD01E5932}" presName="hierChild4" presStyleCnt="0"/>
      <dgm:spPr/>
    </dgm:pt>
    <dgm:pt modelId="{FA1CE622-FC10-4486-8F71-79261A4C5EE0}" type="pres">
      <dgm:prSet presAssocID="{72CCCE38-075C-4628-A562-295CD01E5932}" presName="hierChild5" presStyleCnt="0"/>
      <dgm:spPr/>
    </dgm:pt>
    <dgm:pt modelId="{DD4B493A-957E-4404-A7D7-42B62667F049}" type="pres">
      <dgm:prSet presAssocID="{4604165F-0C2C-475B-8734-88B887B1D663}" presName="Name37" presStyleLbl="parChTrans1D3" presStyleIdx="11" presStyleCnt="15"/>
      <dgm:spPr/>
    </dgm:pt>
    <dgm:pt modelId="{4A6D8093-9289-4AF4-AC6E-8BCA91E3144D}" type="pres">
      <dgm:prSet presAssocID="{EDD86531-DBBF-4A7A-A33F-30965DA5A1FE}" presName="hierRoot2" presStyleCnt="0">
        <dgm:presLayoutVars>
          <dgm:hierBranch val="init"/>
        </dgm:presLayoutVars>
      </dgm:prSet>
      <dgm:spPr/>
    </dgm:pt>
    <dgm:pt modelId="{C259DB66-5127-4251-9ECE-447563318DD2}" type="pres">
      <dgm:prSet presAssocID="{EDD86531-DBBF-4A7A-A33F-30965DA5A1FE}" presName="rootComposite" presStyleCnt="0"/>
      <dgm:spPr/>
    </dgm:pt>
    <dgm:pt modelId="{CA8886FD-0FDA-4E21-B017-1A5CE7FDB933}" type="pres">
      <dgm:prSet presAssocID="{EDD86531-DBBF-4A7A-A33F-30965DA5A1FE}" presName="rootText" presStyleLbl="node3" presStyleIdx="11" presStyleCnt="15">
        <dgm:presLayoutVars>
          <dgm:chPref val="3"/>
        </dgm:presLayoutVars>
      </dgm:prSet>
      <dgm:spPr/>
    </dgm:pt>
    <dgm:pt modelId="{A535F80F-FE72-4B54-AD5E-BA0165B0F40C}" type="pres">
      <dgm:prSet presAssocID="{EDD86531-DBBF-4A7A-A33F-30965DA5A1FE}" presName="rootConnector" presStyleLbl="node3" presStyleIdx="11" presStyleCnt="15"/>
      <dgm:spPr/>
    </dgm:pt>
    <dgm:pt modelId="{34D3FE4C-60D5-4F88-83BD-7A41FF5F3E16}" type="pres">
      <dgm:prSet presAssocID="{EDD86531-DBBF-4A7A-A33F-30965DA5A1FE}" presName="hierChild4" presStyleCnt="0"/>
      <dgm:spPr/>
    </dgm:pt>
    <dgm:pt modelId="{B9FE14C5-540F-4E8E-A53F-D18EB27F481F}" type="pres">
      <dgm:prSet presAssocID="{EDD86531-DBBF-4A7A-A33F-30965DA5A1FE}" presName="hierChild5" presStyleCnt="0"/>
      <dgm:spPr/>
    </dgm:pt>
    <dgm:pt modelId="{4AD90566-4CF8-481E-935E-47B91B78F4F5}" type="pres">
      <dgm:prSet presAssocID="{E965CDD8-397D-4123-A91B-32881EC3A4AD}" presName="hierChild5" presStyleCnt="0"/>
      <dgm:spPr/>
    </dgm:pt>
    <dgm:pt modelId="{D2D46208-C3F1-4457-BBC3-DBA51749F0D3}" type="pres">
      <dgm:prSet presAssocID="{DDA0CB95-4858-4E32-97E2-8ADE115AA876}" presName="Name37" presStyleLbl="parChTrans1D2" presStyleIdx="5" presStyleCnt="8"/>
      <dgm:spPr/>
    </dgm:pt>
    <dgm:pt modelId="{65F3FD06-4160-4671-92DC-71B079E54CE7}" type="pres">
      <dgm:prSet presAssocID="{0D8139E5-56B4-4480-A8C4-9543DE83A7CB}" presName="hierRoot2" presStyleCnt="0">
        <dgm:presLayoutVars>
          <dgm:hierBranch val="init"/>
        </dgm:presLayoutVars>
      </dgm:prSet>
      <dgm:spPr/>
    </dgm:pt>
    <dgm:pt modelId="{6037D9D2-8BF0-47EF-A424-19A5125ED76F}" type="pres">
      <dgm:prSet presAssocID="{0D8139E5-56B4-4480-A8C4-9543DE83A7CB}" presName="rootComposite" presStyleCnt="0"/>
      <dgm:spPr/>
    </dgm:pt>
    <dgm:pt modelId="{90DC283D-CB6B-49AC-AF4D-F48173763B4D}" type="pres">
      <dgm:prSet presAssocID="{0D8139E5-56B4-4480-A8C4-9543DE83A7CB}" presName="rootText" presStyleLbl="node2" presStyleIdx="5" presStyleCnt="8">
        <dgm:presLayoutVars>
          <dgm:chPref val="3"/>
        </dgm:presLayoutVars>
      </dgm:prSet>
      <dgm:spPr/>
    </dgm:pt>
    <dgm:pt modelId="{DCAD9B5A-F9FA-4949-9357-A899E1DE4F29}" type="pres">
      <dgm:prSet presAssocID="{0D8139E5-56B4-4480-A8C4-9543DE83A7CB}" presName="rootConnector" presStyleLbl="node2" presStyleIdx="5" presStyleCnt="8"/>
      <dgm:spPr/>
    </dgm:pt>
    <dgm:pt modelId="{A91020F5-2AC2-452A-BB17-DD3DA76DE4E7}" type="pres">
      <dgm:prSet presAssocID="{0D8139E5-56B4-4480-A8C4-9543DE83A7CB}" presName="hierChild4" presStyleCnt="0"/>
      <dgm:spPr/>
    </dgm:pt>
    <dgm:pt modelId="{79AF5991-6AFF-4DD4-A1A3-771C86F738FB}" type="pres">
      <dgm:prSet presAssocID="{CEE4C17A-B2CA-4353-A4C5-3116F3C339CB}" presName="Name37" presStyleLbl="parChTrans1D3" presStyleIdx="12" presStyleCnt="15"/>
      <dgm:spPr/>
    </dgm:pt>
    <dgm:pt modelId="{D470FAD3-1A51-4E44-B537-68AEC2BE94A1}" type="pres">
      <dgm:prSet presAssocID="{EB87E36E-E7FA-4ED0-A7D5-D05FA6798BDB}" presName="hierRoot2" presStyleCnt="0">
        <dgm:presLayoutVars>
          <dgm:hierBranch val="init"/>
        </dgm:presLayoutVars>
      </dgm:prSet>
      <dgm:spPr/>
    </dgm:pt>
    <dgm:pt modelId="{F87B7DB7-CE05-4704-8ABF-67108355AECD}" type="pres">
      <dgm:prSet presAssocID="{EB87E36E-E7FA-4ED0-A7D5-D05FA6798BDB}" presName="rootComposite" presStyleCnt="0"/>
      <dgm:spPr/>
    </dgm:pt>
    <dgm:pt modelId="{5D6B707B-A157-4D43-B63E-D19DE025BE24}" type="pres">
      <dgm:prSet presAssocID="{EB87E36E-E7FA-4ED0-A7D5-D05FA6798BDB}" presName="rootText" presStyleLbl="node3" presStyleIdx="12" presStyleCnt="15">
        <dgm:presLayoutVars>
          <dgm:chPref val="3"/>
        </dgm:presLayoutVars>
      </dgm:prSet>
      <dgm:spPr/>
    </dgm:pt>
    <dgm:pt modelId="{1F6251E0-33B0-4317-8055-8727AD03C755}" type="pres">
      <dgm:prSet presAssocID="{EB87E36E-E7FA-4ED0-A7D5-D05FA6798BDB}" presName="rootConnector" presStyleLbl="node3" presStyleIdx="12" presStyleCnt="15"/>
      <dgm:spPr/>
    </dgm:pt>
    <dgm:pt modelId="{F8C8ABF6-2EE2-4D7F-893F-BD3FDAC91961}" type="pres">
      <dgm:prSet presAssocID="{EB87E36E-E7FA-4ED0-A7D5-D05FA6798BDB}" presName="hierChild4" presStyleCnt="0"/>
      <dgm:spPr/>
    </dgm:pt>
    <dgm:pt modelId="{903E41D1-202F-4149-B909-FC8525C4C2B4}" type="pres">
      <dgm:prSet presAssocID="{EB87E36E-E7FA-4ED0-A7D5-D05FA6798BDB}" presName="hierChild5" presStyleCnt="0"/>
      <dgm:spPr/>
    </dgm:pt>
    <dgm:pt modelId="{8C3B40DE-4D49-418C-8DF8-5E756E540B82}" type="pres">
      <dgm:prSet presAssocID="{0D8139E5-56B4-4480-A8C4-9543DE83A7CB}" presName="hierChild5" presStyleCnt="0"/>
      <dgm:spPr/>
    </dgm:pt>
    <dgm:pt modelId="{011297A2-905A-498A-8AF5-BC88BE214819}" type="pres">
      <dgm:prSet presAssocID="{8DFC4D3A-6729-4029-981A-9CCE10CF6B01}" presName="Name37" presStyleLbl="parChTrans1D2" presStyleIdx="6" presStyleCnt="8"/>
      <dgm:spPr/>
    </dgm:pt>
    <dgm:pt modelId="{E2189B55-03F0-4BEF-A573-C42D6D1D4CF7}" type="pres">
      <dgm:prSet presAssocID="{7B6CF84B-03EC-4958-BCDD-1EF2CE28BCD6}" presName="hierRoot2" presStyleCnt="0">
        <dgm:presLayoutVars>
          <dgm:hierBranch val="init"/>
        </dgm:presLayoutVars>
      </dgm:prSet>
      <dgm:spPr/>
    </dgm:pt>
    <dgm:pt modelId="{AD4494F7-ECE6-468E-ADC3-ED1511CEF2C6}" type="pres">
      <dgm:prSet presAssocID="{7B6CF84B-03EC-4958-BCDD-1EF2CE28BCD6}" presName="rootComposite" presStyleCnt="0"/>
      <dgm:spPr/>
    </dgm:pt>
    <dgm:pt modelId="{0F885704-84D6-4BBB-9E37-095270443149}" type="pres">
      <dgm:prSet presAssocID="{7B6CF84B-03EC-4958-BCDD-1EF2CE28BCD6}" presName="rootText" presStyleLbl="node2" presStyleIdx="6" presStyleCnt="8">
        <dgm:presLayoutVars>
          <dgm:chPref val="3"/>
        </dgm:presLayoutVars>
      </dgm:prSet>
      <dgm:spPr/>
    </dgm:pt>
    <dgm:pt modelId="{DA253284-A8B6-4995-849F-8DB9E65FB833}" type="pres">
      <dgm:prSet presAssocID="{7B6CF84B-03EC-4958-BCDD-1EF2CE28BCD6}" presName="rootConnector" presStyleLbl="node2" presStyleIdx="6" presStyleCnt="8"/>
      <dgm:spPr/>
    </dgm:pt>
    <dgm:pt modelId="{26F5E798-21D5-4EC6-A539-5A66EB6A0032}" type="pres">
      <dgm:prSet presAssocID="{7B6CF84B-03EC-4958-BCDD-1EF2CE28BCD6}" presName="hierChild4" presStyleCnt="0"/>
      <dgm:spPr/>
    </dgm:pt>
    <dgm:pt modelId="{629B47B8-05A3-472A-9D9D-8DAFDF285B37}" type="pres">
      <dgm:prSet presAssocID="{DBFF208B-C811-48FE-BCA8-EA09079F1941}" presName="Name37" presStyleLbl="parChTrans1D3" presStyleIdx="13" presStyleCnt="15"/>
      <dgm:spPr/>
    </dgm:pt>
    <dgm:pt modelId="{5BD9D5E2-5B7D-4D83-A1D7-ECCD21D15226}" type="pres">
      <dgm:prSet presAssocID="{27884972-2FF2-4EE9-829C-A5578376A686}" presName="hierRoot2" presStyleCnt="0">
        <dgm:presLayoutVars>
          <dgm:hierBranch val="init"/>
        </dgm:presLayoutVars>
      </dgm:prSet>
      <dgm:spPr/>
    </dgm:pt>
    <dgm:pt modelId="{3B6D48FA-C9BD-41BA-9F22-365690DDC5EC}" type="pres">
      <dgm:prSet presAssocID="{27884972-2FF2-4EE9-829C-A5578376A686}" presName="rootComposite" presStyleCnt="0"/>
      <dgm:spPr/>
    </dgm:pt>
    <dgm:pt modelId="{4B0766C1-ACC4-4BDC-A251-554486EB1460}" type="pres">
      <dgm:prSet presAssocID="{27884972-2FF2-4EE9-829C-A5578376A686}" presName="rootText" presStyleLbl="node3" presStyleIdx="13" presStyleCnt="15">
        <dgm:presLayoutVars>
          <dgm:chPref val="3"/>
        </dgm:presLayoutVars>
      </dgm:prSet>
      <dgm:spPr/>
    </dgm:pt>
    <dgm:pt modelId="{2FECFE81-4C53-423E-A082-0D09003E8C7F}" type="pres">
      <dgm:prSet presAssocID="{27884972-2FF2-4EE9-829C-A5578376A686}" presName="rootConnector" presStyleLbl="node3" presStyleIdx="13" presStyleCnt="15"/>
      <dgm:spPr/>
    </dgm:pt>
    <dgm:pt modelId="{6593A0F4-55DB-4FF1-BCE6-B92FE4F3AA99}" type="pres">
      <dgm:prSet presAssocID="{27884972-2FF2-4EE9-829C-A5578376A686}" presName="hierChild4" presStyleCnt="0"/>
      <dgm:spPr/>
    </dgm:pt>
    <dgm:pt modelId="{EB52218F-EB48-40E0-9BAA-6538B0D8166D}" type="pres">
      <dgm:prSet presAssocID="{27884972-2FF2-4EE9-829C-A5578376A686}" presName="hierChild5" presStyleCnt="0"/>
      <dgm:spPr/>
    </dgm:pt>
    <dgm:pt modelId="{AD918E1F-21B0-4C0A-A7BE-A24B53C0BB60}" type="pres">
      <dgm:prSet presAssocID="{7B6CF84B-03EC-4958-BCDD-1EF2CE28BCD6}" presName="hierChild5" presStyleCnt="0"/>
      <dgm:spPr/>
    </dgm:pt>
    <dgm:pt modelId="{28F4C56B-161C-468D-9F2C-044532F46B30}" type="pres">
      <dgm:prSet presAssocID="{9207B8F6-2BFA-4842-9630-E3B40569F665}" presName="Name37" presStyleLbl="parChTrans1D2" presStyleIdx="7" presStyleCnt="8"/>
      <dgm:spPr/>
    </dgm:pt>
    <dgm:pt modelId="{DBA5FEC1-E477-4892-AEF7-E2DBB5C04283}" type="pres">
      <dgm:prSet presAssocID="{3FBE0000-BCE5-48DF-850C-26FDF3739FDF}" presName="hierRoot2" presStyleCnt="0">
        <dgm:presLayoutVars>
          <dgm:hierBranch val="init"/>
        </dgm:presLayoutVars>
      </dgm:prSet>
      <dgm:spPr/>
    </dgm:pt>
    <dgm:pt modelId="{3A190DB9-F24C-419C-BD1E-8923B43A7614}" type="pres">
      <dgm:prSet presAssocID="{3FBE0000-BCE5-48DF-850C-26FDF3739FDF}" presName="rootComposite" presStyleCnt="0"/>
      <dgm:spPr/>
    </dgm:pt>
    <dgm:pt modelId="{88CB57E9-9DDA-4412-AAE8-6BD6A649DF99}" type="pres">
      <dgm:prSet presAssocID="{3FBE0000-BCE5-48DF-850C-26FDF3739FDF}" presName="rootText" presStyleLbl="node2" presStyleIdx="7" presStyleCnt="8">
        <dgm:presLayoutVars>
          <dgm:chPref val="3"/>
        </dgm:presLayoutVars>
      </dgm:prSet>
      <dgm:spPr/>
    </dgm:pt>
    <dgm:pt modelId="{4E2AB4F3-8D81-4BB2-B606-F8183A18E673}" type="pres">
      <dgm:prSet presAssocID="{3FBE0000-BCE5-48DF-850C-26FDF3739FDF}" presName="rootConnector" presStyleLbl="node2" presStyleIdx="7" presStyleCnt="8"/>
      <dgm:spPr/>
    </dgm:pt>
    <dgm:pt modelId="{913C903B-5A54-43CB-98AB-67F6AC9B2673}" type="pres">
      <dgm:prSet presAssocID="{3FBE0000-BCE5-48DF-850C-26FDF3739FDF}" presName="hierChild4" presStyleCnt="0"/>
      <dgm:spPr/>
    </dgm:pt>
    <dgm:pt modelId="{A1C6D5AA-C54D-466F-A28D-E64B345E7985}" type="pres">
      <dgm:prSet presAssocID="{35A5E8F2-B05B-450E-ADC2-BD39F9EC4C37}" presName="Name37" presStyleLbl="parChTrans1D3" presStyleIdx="14" presStyleCnt="15"/>
      <dgm:spPr/>
    </dgm:pt>
    <dgm:pt modelId="{FDAD090F-15CF-4D87-8B60-09978BD6347A}" type="pres">
      <dgm:prSet presAssocID="{119AAB17-602F-4816-A201-D431DEE14FFF}" presName="hierRoot2" presStyleCnt="0">
        <dgm:presLayoutVars>
          <dgm:hierBranch val="init"/>
        </dgm:presLayoutVars>
      </dgm:prSet>
      <dgm:spPr/>
    </dgm:pt>
    <dgm:pt modelId="{E05309A9-F1B0-4170-AB9B-747D8392737C}" type="pres">
      <dgm:prSet presAssocID="{119AAB17-602F-4816-A201-D431DEE14FFF}" presName="rootComposite" presStyleCnt="0"/>
      <dgm:spPr/>
    </dgm:pt>
    <dgm:pt modelId="{29229FF7-7DA6-4485-9D98-7310E57253C7}" type="pres">
      <dgm:prSet presAssocID="{119AAB17-602F-4816-A201-D431DEE14FFF}" presName="rootText" presStyleLbl="node3" presStyleIdx="14" presStyleCnt="15">
        <dgm:presLayoutVars>
          <dgm:chPref val="3"/>
        </dgm:presLayoutVars>
      </dgm:prSet>
      <dgm:spPr/>
    </dgm:pt>
    <dgm:pt modelId="{8B81BD17-F8B0-454C-A283-154B9A0A9B0E}" type="pres">
      <dgm:prSet presAssocID="{119AAB17-602F-4816-A201-D431DEE14FFF}" presName="rootConnector" presStyleLbl="node3" presStyleIdx="14" presStyleCnt="15"/>
      <dgm:spPr/>
    </dgm:pt>
    <dgm:pt modelId="{4CB672A4-17F8-4F82-9B97-3B3B07900642}" type="pres">
      <dgm:prSet presAssocID="{119AAB17-602F-4816-A201-D431DEE14FFF}" presName="hierChild4" presStyleCnt="0"/>
      <dgm:spPr/>
    </dgm:pt>
    <dgm:pt modelId="{909972B7-ED02-4671-AEAB-121BEF46987F}" type="pres">
      <dgm:prSet presAssocID="{119AAB17-602F-4816-A201-D431DEE14FFF}" presName="hierChild5" presStyleCnt="0"/>
      <dgm:spPr/>
    </dgm:pt>
    <dgm:pt modelId="{D8702CC7-C274-43F8-A755-6C74FEF2C38F}" type="pres">
      <dgm:prSet presAssocID="{3FBE0000-BCE5-48DF-850C-26FDF3739FDF}" presName="hierChild5" presStyleCnt="0"/>
      <dgm:spPr/>
    </dgm:pt>
    <dgm:pt modelId="{DBB670F8-A614-455E-B5EC-38A1AAEC882A}" type="pres">
      <dgm:prSet presAssocID="{AD309C20-B2E9-4027-8A25-A52790FD0FBE}" presName="hierChild3" presStyleCnt="0"/>
      <dgm:spPr/>
    </dgm:pt>
  </dgm:ptLst>
  <dgm:cxnLst>
    <dgm:cxn modelId="{DE78A700-E529-4C89-8B67-CE7EED9687D6}" type="presOf" srcId="{119AAB17-602F-4816-A201-D431DEE14FFF}" destId="{29229FF7-7DA6-4485-9D98-7310E57253C7}" srcOrd="0" destOrd="0" presId="urn:microsoft.com/office/officeart/2005/8/layout/orgChart1"/>
    <dgm:cxn modelId="{2ADFB200-0DA2-41FB-BC18-D1441ADCC3B0}" type="presOf" srcId="{4F3BE0FB-F2CD-4812-8D25-323CEFBB9570}" destId="{B1D7F81E-0302-47E7-9F97-667C8F55DABA}" srcOrd="0" destOrd="0" presId="urn:microsoft.com/office/officeart/2005/8/layout/orgChart1"/>
    <dgm:cxn modelId="{AFB27604-4BA5-4818-BC14-B3521B63E018}" type="presOf" srcId="{6E503802-79EA-4E27-99E9-07A2897B5AA6}" destId="{AED25C86-D96E-4955-90E9-941751624148}" srcOrd="0" destOrd="0" presId="urn:microsoft.com/office/officeart/2005/8/layout/orgChart1"/>
    <dgm:cxn modelId="{ED9F420B-B4C4-49F1-9E7C-A932F19B8648}" srcId="{E965CDD8-397D-4123-A91B-32881EC3A4AD}" destId="{EDD86531-DBBF-4A7A-A33F-30965DA5A1FE}" srcOrd="1" destOrd="0" parTransId="{4604165F-0C2C-475B-8734-88B887B1D663}" sibTransId="{DC985D58-88F0-4284-B6F6-4748670541DA}"/>
    <dgm:cxn modelId="{1EBA2D0C-AF21-44B2-9A87-180A4A719C81}" srcId="{EF25E98E-2CA3-4ABA-8BC2-C89EA66D0F96}" destId="{5CA9BB86-A71E-47C3-943B-6A0582C66E05}" srcOrd="0" destOrd="0" parTransId="{BDCFD8D4-785B-4E64-844F-F78B8CE7D11F}" sibTransId="{F71DE034-68EC-4E74-9433-65EDB7501D17}"/>
    <dgm:cxn modelId="{E2D4570E-8762-4120-950D-6FBA041605B4}" srcId="{3FBE0000-BCE5-48DF-850C-26FDF3739FDF}" destId="{119AAB17-602F-4816-A201-D431DEE14FFF}" srcOrd="0" destOrd="0" parTransId="{35A5E8F2-B05B-450E-ADC2-BD39F9EC4C37}" sibTransId="{FBCD82BC-537B-4036-93FA-D333BFD8B197}"/>
    <dgm:cxn modelId="{670D1C10-B20D-4EB5-BC77-E14DF92A584F}" srcId="{32D51F86-4282-4FE1-91F7-F8EFE646FA12}" destId="{76C5CFC7-6814-4902-B534-5FC0D0318D52}" srcOrd="0" destOrd="0" parTransId="{0A19A4B5-5926-4F6C-B4D5-A00FA27451D6}" sibTransId="{6E653F1B-83D0-486C-A3F4-FA8DA8955153}"/>
    <dgm:cxn modelId="{42A30111-4D22-42C5-B931-580741B8E94C}" type="presOf" srcId="{787267CD-0E38-4320-83CD-BCA744B6622E}" destId="{C5677CA5-8242-45D5-A78C-1A46580C750D}" srcOrd="0" destOrd="0" presId="urn:microsoft.com/office/officeart/2005/8/layout/orgChart1"/>
    <dgm:cxn modelId="{33F4E213-7024-4339-8461-FE847221973A}" type="presOf" srcId="{0D8139E5-56B4-4480-A8C4-9543DE83A7CB}" destId="{90DC283D-CB6B-49AC-AF4D-F48173763B4D}" srcOrd="0" destOrd="0" presId="urn:microsoft.com/office/officeart/2005/8/layout/orgChart1"/>
    <dgm:cxn modelId="{1D4AF91A-B0B0-4EF9-B8C7-E801776E37A9}" type="presOf" srcId="{9207B8F6-2BFA-4842-9630-E3B40569F665}" destId="{28F4C56B-161C-468D-9F2C-044532F46B30}" srcOrd="0" destOrd="0" presId="urn:microsoft.com/office/officeart/2005/8/layout/orgChart1"/>
    <dgm:cxn modelId="{B20FCE1E-5D33-47D0-A5F3-C42211388B32}" srcId="{AD309C20-B2E9-4027-8A25-A52790FD0FBE}" destId="{E965CDD8-397D-4123-A91B-32881EC3A4AD}" srcOrd="4" destOrd="0" parTransId="{0B8B58B0-111A-4212-A3E9-A3EC76C45C27}" sibTransId="{DBC2C0F1-D8D0-4735-902D-E550B2F3C33B}"/>
    <dgm:cxn modelId="{CFE7011F-F978-43CF-ACCE-CD0D9102B59B}" type="presOf" srcId="{AD309C20-B2E9-4027-8A25-A52790FD0FBE}" destId="{AC393A06-5A14-49B9-BF5F-7CCC292AAE72}" srcOrd="1" destOrd="0" presId="urn:microsoft.com/office/officeart/2005/8/layout/orgChart1"/>
    <dgm:cxn modelId="{95C1721F-851E-46A6-BC0A-D665D1902ED0}" type="presOf" srcId="{7B6CF84B-03EC-4958-BCDD-1EF2CE28BCD6}" destId="{DA253284-A8B6-4995-849F-8DB9E65FB833}" srcOrd="1" destOrd="0" presId="urn:microsoft.com/office/officeart/2005/8/layout/orgChart1"/>
    <dgm:cxn modelId="{87B40C20-79AF-47EC-B315-920E4B0FB386}" type="presOf" srcId="{0B8B58B0-111A-4212-A3E9-A3EC76C45C27}" destId="{C4894FA2-4C02-4E26-98D2-552CB9CBF26E}" srcOrd="0" destOrd="0" presId="urn:microsoft.com/office/officeart/2005/8/layout/orgChart1"/>
    <dgm:cxn modelId="{73541F21-D4EA-4E8F-925E-7AFC2D9DA89F}" type="presOf" srcId="{72CCCE38-075C-4628-A562-295CD01E5932}" destId="{65585ACC-BDCD-4C37-B6D9-71A5B7C948AA}" srcOrd="1" destOrd="0" presId="urn:microsoft.com/office/officeart/2005/8/layout/orgChart1"/>
    <dgm:cxn modelId="{02F6C421-4E16-48F4-9017-A78DCDC7AC55}" type="presOf" srcId="{32D51F86-4282-4FE1-91F7-F8EFE646FA12}" destId="{6F034066-C312-4023-8AF9-451BEF2F0571}" srcOrd="1" destOrd="0" presId="urn:microsoft.com/office/officeart/2005/8/layout/orgChart1"/>
    <dgm:cxn modelId="{77BFAD23-B138-4275-82B4-EA17AF25A2FD}" type="presOf" srcId="{8224C058-ECC6-4531-82C7-35E7F53A1DE8}" destId="{44DC3329-6638-4853-B5C9-3DD36076D283}" srcOrd="0" destOrd="0" presId="urn:microsoft.com/office/officeart/2005/8/layout/orgChart1"/>
    <dgm:cxn modelId="{F2F63626-F464-4C2B-B170-3E6AF4EC5C11}" type="presOf" srcId="{AD309C20-B2E9-4027-8A25-A52790FD0FBE}" destId="{FB6C33CD-82D8-449C-827C-D76DCCAE0E30}" srcOrd="0" destOrd="0" presId="urn:microsoft.com/office/officeart/2005/8/layout/orgChart1"/>
    <dgm:cxn modelId="{320BDD29-C180-4EC0-AB8C-968A80A597E7}" type="presOf" srcId="{8224C058-ECC6-4531-82C7-35E7F53A1DE8}" destId="{93E33EB4-AACF-421B-8D1B-01706838BD68}" srcOrd="1" destOrd="0" presId="urn:microsoft.com/office/officeart/2005/8/layout/orgChart1"/>
    <dgm:cxn modelId="{C73F0535-EE3B-4022-BD22-8FAFC3B019F2}" srcId="{0519C454-5482-4720-9009-1C6A1D4B1A8A}" destId="{1C089666-57B4-408C-BE23-9CF3C05A2120}" srcOrd="3" destOrd="0" parTransId="{335BE9DB-A3EB-4C0E-B933-302E350F5BFB}" sibTransId="{DDC3FF03-654C-4EB4-ACFC-0DE3A4F1413A}"/>
    <dgm:cxn modelId="{388CBA35-309B-4245-B791-A2DFEB3B1242}" type="presOf" srcId="{0519C454-5482-4720-9009-1C6A1D4B1A8A}" destId="{A5EEF396-8761-45AD-8F1E-CBBF7481E355}" srcOrd="1" destOrd="0" presId="urn:microsoft.com/office/officeart/2005/8/layout/orgChart1"/>
    <dgm:cxn modelId="{D45D7637-1905-49AD-ABBE-3FF41A266780}" type="presOf" srcId="{24648D2C-9548-4C56-A0C8-055E3546F662}" destId="{FB8503B0-1779-4A9A-874C-A5B1844A5244}" srcOrd="0" destOrd="0" presId="urn:microsoft.com/office/officeart/2005/8/layout/orgChart1"/>
    <dgm:cxn modelId="{6AEF183E-5018-4C05-B01A-CB6BECD2C7B6}" type="presOf" srcId="{3A958CE1-16B3-467D-A503-86724D6434A9}" destId="{88D4C5A4-472C-40E6-BC17-91F730205064}" srcOrd="1" destOrd="0" presId="urn:microsoft.com/office/officeart/2005/8/layout/orgChart1"/>
    <dgm:cxn modelId="{CF98C03E-BBDD-440F-91B2-7EA196EB6942}" type="presOf" srcId="{EF25E98E-2CA3-4ABA-8BC2-C89EA66D0F96}" destId="{8DD1CC1C-F049-46DF-9448-C4735F872A79}" srcOrd="1" destOrd="0" presId="urn:microsoft.com/office/officeart/2005/8/layout/orgChart1"/>
    <dgm:cxn modelId="{87FA5341-8C7F-4FE7-A0F9-C31D7F91841E}" type="presOf" srcId="{A4982CD4-E42D-4E7B-805E-53DAB42B11EA}" destId="{5C083099-C43E-4A55-9E86-6EE8A6B276A8}" srcOrd="0" destOrd="0" presId="urn:microsoft.com/office/officeart/2005/8/layout/orgChart1"/>
    <dgm:cxn modelId="{333FDA47-93A3-486A-9734-428828A0A2EE}" type="presOf" srcId="{75E9701A-537D-4BB6-9501-6B1053917413}" destId="{F3461F67-01DC-4911-B23E-ACD2C70D3A55}" srcOrd="1" destOrd="0" presId="urn:microsoft.com/office/officeart/2005/8/layout/orgChart1"/>
    <dgm:cxn modelId="{EE896B49-F213-4ED3-86B5-F994A34C4961}" type="presOf" srcId="{27884972-2FF2-4EE9-829C-A5578376A686}" destId="{4B0766C1-ACC4-4BDC-A251-554486EB1460}" srcOrd="0" destOrd="0" presId="urn:microsoft.com/office/officeart/2005/8/layout/orgChart1"/>
    <dgm:cxn modelId="{CD74F74A-5884-4C6B-9726-1DDDACADF6D1}" srcId="{EF25E98E-2CA3-4ABA-8BC2-C89EA66D0F96}" destId="{3A958CE1-16B3-467D-A503-86724D6434A9}" srcOrd="1" destOrd="0" parTransId="{6E503802-79EA-4E27-99E9-07A2897B5AA6}" sibTransId="{465C5E01-547C-406A-BC41-0BEA5DC011AD}"/>
    <dgm:cxn modelId="{7CEFDF4C-64E8-41A7-A6BA-368F041C62B7}" type="presOf" srcId="{8FCC6102-6392-445B-BA63-0C7A0FF85C62}" destId="{0B821043-4330-45DC-AF66-67F793C4F526}" srcOrd="1" destOrd="0" presId="urn:microsoft.com/office/officeart/2005/8/layout/orgChart1"/>
    <dgm:cxn modelId="{99724E52-2C1F-4567-8A09-5ED06889FCD7}" type="presOf" srcId="{4F3BE0FB-F2CD-4812-8D25-323CEFBB9570}" destId="{30BEFFD3-6CD7-4BE9-B238-DD99A4847106}" srcOrd="1" destOrd="0" presId="urn:microsoft.com/office/officeart/2005/8/layout/orgChart1"/>
    <dgm:cxn modelId="{E4422757-0BE6-42D4-8FFB-E197313761DC}" srcId="{32D51F86-4282-4FE1-91F7-F8EFE646FA12}" destId="{4F3BE0FB-F2CD-4812-8D25-323CEFBB9570}" srcOrd="1" destOrd="0" parTransId="{C3F7B907-EDC4-4AD9-B185-649930112E5E}" sibTransId="{03A06020-BE1F-4C81-B1F1-3CC830D89A99}"/>
    <dgm:cxn modelId="{62F30C5C-B2E3-4B64-95EC-0B0D649593B8}" type="presOf" srcId="{2D183706-AC6F-49F2-8187-3ABC9F0055F7}" destId="{C5B576CD-A945-49DD-A17C-86F7EFCA0BAA}" srcOrd="0" destOrd="0" presId="urn:microsoft.com/office/officeart/2005/8/layout/orgChart1"/>
    <dgm:cxn modelId="{8168C85E-4EEE-4E10-8469-E8AD2EB236F7}" srcId="{AD309C20-B2E9-4027-8A25-A52790FD0FBE}" destId="{3FBE0000-BCE5-48DF-850C-26FDF3739FDF}" srcOrd="7" destOrd="0" parTransId="{9207B8F6-2BFA-4842-9630-E3B40569F665}" sibTransId="{9C2051EE-3EB7-4488-92CA-0E88E5AC61A7}"/>
    <dgm:cxn modelId="{164FE061-AE8D-415B-A2E0-4C6C8667D2B3}" type="presOf" srcId="{8AAB398E-FE12-4B4B-A3A4-83822072CC85}" destId="{CD47DAC0-6D49-4578-95CC-1D6CA899F716}" srcOrd="0" destOrd="0" presId="urn:microsoft.com/office/officeart/2005/8/layout/orgChart1"/>
    <dgm:cxn modelId="{8B2BF562-FEA5-485E-BBFF-4C415A476561}" type="presOf" srcId="{58110AFE-9E03-4334-AFEF-6AA609101C66}" destId="{EB582AA4-0A13-4697-98B5-6A20DCAB77E6}" srcOrd="1" destOrd="0" presId="urn:microsoft.com/office/officeart/2005/8/layout/orgChart1"/>
    <dgm:cxn modelId="{97586464-D344-42B7-B9F5-F40EA77376F5}" type="presOf" srcId="{7B6CF84B-03EC-4958-BCDD-1EF2CE28BCD6}" destId="{0F885704-84D6-4BBB-9E37-095270443149}" srcOrd="0" destOrd="0" presId="urn:microsoft.com/office/officeart/2005/8/layout/orgChart1"/>
    <dgm:cxn modelId="{48F48367-62E5-4AA0-8416-F849FDFED241}" type="presOf" srcId="{1C089666-57B4-408C-BE23-9CF3C05A2120}" destId="{9C4BB339-0C3C-4B5B-A1A3-16229B711BCF}" srcOrd="1" destOrd="0" presId="urn:microsoft.com/office/officeart/2005/8/layout/orgChart1"/>
    <dgm:cxn modelId="{733B9D68-FFCB-41C4-A704-95E56603D5D1}" type="presOf" srcId="{CEE4C17A-B2CA-4353-A4C5-3116F3C339CB}" destId="{79AF5991-6AFF-4DD4-A1A3-771C86F738FB}" srcOrd="0" destOrd="0" presId="urn:microsoft.com/office/officeart/2005/8/layout/orgChart1"/>
    <dgm:cxn modelId="{B3C7886F-CEC3-4358-B114-7FB6AE8DCDEB}" srcId="{0519C454-5482-4720-9009-1C6A1D4B1A8A}" destId="{75E9701A-537D-4BB6-9501-6B1053917413}" srcOrd="0" destOrd="0" parTransId="{8AAB398E-FE12-4B4B-A3A4-83822072CC85}" sibTransId="{0CD3E2AB-A5A0-4683-85BD-F9FDCC3FEA92}"/>
    <dgm:cxn modelId="{871F9674-C0B9-4729-B6F5-43C7243B13CB}" type="presOf" srcId="{0D8139E5-56B4-4480-A8C4-9543DE83A7CB}" destId="{DCAD9B5A-F9FA-4949-9357-A899E1DE4F29}" srcOrd="1" destOrd="0" presId="urn:microsoft.com/office/officeart/2005/8/layout/orgChart1"/>
    <dgm:cxn modelId="{62B60B76-7B5C-42AF-A1DA-8B7E0A5D4F20}" type="presOf" srcId="{C3F7B907-EDC4-4AD9-B185-649930112E5E}" destId="{B06B4B41-5FE3-41EB-A391-39A115F9775A}" srcOrd="0" destOrd="0" presId="urn:microsoft.com/office/officeart/2005/8/layout/orgChart1"/>
    <dgm:cxn modelId="{B7E40E77-3C31-4187-852F-422F6FA20930}" type="presOf" srcId="{3FBE0000-BCE5-48DF-850C-26FDF3739FDF}" destId="{88CB57E9-9DDA-4412-AAE8-6BD6A649DF99}" srcOrd="0" destOrd="0" presId="urn:microsoft.com/office/officeart/2005/8/layout/orgChart1"/>
    <dgm:cxn modelId="{37790779-31B3-40A9-8AB1-35DB2048487E}" type="presOf" srcId="{D2DDD0F8-A78E-45C8-A91A-AB521184A02D}" destId="{7DCED56E-489E-4DBB-B140-4B67C4918D2C}" srcOrd="0" destOrd="0" presId="urn:microsoft.com/office/officeart/2005/8/layout/orgChart1"/>
    <dgm:cxn modelId="{75C6E97D-B72E-4BB4-A208-57FE5E9BE4EB}" srcId="{7B6CF84B-03EC-4958-BCDD-1EF2CE28BCD6}" destId="{27884972-2FF2-4EE9-829C-A5578376A686}" srcOrd="0" destOrd="0" parTransId="{DBFF208B-C811-48FE-BCA8-EA09079F1941}" sibTransId="{36FA39B6-F91C-415E-B980-AD85EBDA88FE}"/>
    <dgm:cxn modelId="{06523A7E-EA45-4D17-A948-E9F9BB82F610}" srcId="{AD309C20-B2E9-4027-8A25-A52790FD0FBE}" destId="{EF25E98E-2CA3-4ABA-8BC2-C89EA66D0F96}" srcOrd="2" destOrd="0" parTransId="{D2DDD0F8-A78E-45C8-A91A-AB521184A02D}" sibTransId="{748989F5-3249-4D85-B14F-8128B55D2520}"/>
    <dgm:cxn modelId="{10AD9883-A82E-4FD0-B2E4-32B232BDC9B9}" type="presOf" srcId="{20914772-493B-4FF8-AB20-94978B089065}" destId="{9FD7A693-2F82-4B3F-83A2-D6D1C0EE32AD}" srcOrd="0" destOrd="0" presId="urn:microsoft.com/office/officeart/2005/8/layout/orgChart1"/>
    <dgm:cxn modelId="{12152B89-E6B9-40E0-9FB9-1F79DA8AE320}" srcId="{AD309C20-B2E9-4027-8A25-A52790FD0FBE}" destId="{0519C454-5482-4720-9009-1C6A1D4B1A8A}" srcOrd="0" destOrd="0" parTransId="{02888721-8B0A-4328-9028-B33991E84104}" sibTransId="{838A09CF-C364-4371-9590-625A0BFE7F39}"/>
    <dgm:cxn modelId="{450AD68A-D88B-4A62-A46B-5CB654F1F26A}" type="presOf" srcId="{76C5CFC7-6814-4902-B534-5FC0D0318D52}" destId="{78F1AD3C-0FAE-4545-99A8-61FCAB4B76BC}" srcOrd="1" destOrd="0" presId="urn:microsoft.com/office/officeart/2005/8/layout/orgChart1"/>
    <dgm:cxn modelId="{D941D68B-A95E-4521-8D25-1A30D6AC0417}" type="presOf" srcId="{68CBAA6C-ABE1-46E8-B7CE-75F631EBA3EF}" destId="{0FFC45CA-A6FE-4B88-8747-CEB594E4E43D}" srcOrd="0" destOrd="0" presId="urn:microsoft.com/office/officeart/2005/8/layout/orgChart1"/>
    <dgm:cxn modelId="{F2523793-DC2A-4859-965F-95CDFCEEF057}" srcId="{E965CDD8-397D-4123-A91B-32881EC3A4AD}" destId="{72CCCE38-075C-4628-A562-295CD01E5932}" srcOrd="0" destOrd="0" parTransId="{74578F97-0ACA-42D6-9500-98181067F3C0}" sibTransId="{792D921E-BCBB-4003-ADB7-FAB8F28D02A5}"/>
    <dgm:cxn modelId="{C74E0196-16F7-4E31-AC10-A1FC1E13D29C}" srcId="{AD309C20-B2E9-4027-8A25-A52790FD0FBE}" destId="{7B6CF84B-03EC-4958-BCDD-1EF2CE28BCD6}" srcOrd="6" destOrd="0" parTransId="{8DFC4D3A-6729-4029-981A-9CCE10CF6B01}" sibTransId="{6BB530E3-F34B-4B39-97AE-6707FFCF33E8}"/>
    <dgm:cxn modelId="{1B383A96-BE3C-4299-B0E6-8C1656B5C1F7}" srcId="{AD309C20-B2E9-4027-8A25-A52790FD0FBE}" destId="{32D51F86-4282-4FE1-91F7-F8EFE646FA12}" srcOrd="3" destOrd="0" parTransId="{4C7906D7-B954-4737-A890-732B4BF5A4F2}" sibTransId="{34BC7B85-990D-4447-BE27-FB730CA8E403}"/>
    <dgm:cxn modelId="{08A4A496-5B20-464B-AB9A-072C39FA0455}" type="presOf" srcId="{E965CDD8-397D-4123-A91B-32881EC3A4AD}" destId="{F3F5D1D7-F0B0-4AD4-AD64-B494A6AF336D}" srcOrd="0" destOrd="0" presId="urn:microsoft.com/office/officeart/2005/8/layout/orgChart1"/>
    <dgm:cxn modelId="{C3C5D098-A206-4E14-96CB-90C42A42A717}" type="presOf" srcId="{02888721-8B0A-4328-9028-B33991E84104}" destId="{D7BDF1B0-FFF3-4C13-855F-EDC62967FCEC}" srcOrd="0" destOrd="0" presId="urn:microsoft.com/office/officeart/2005/8/layout/orgChart1"/>
    <dgm:cxn modelId="{FA08EA9A-D055-453E-B6E3-801FA265A566}" srcId="{AD309C20-B2E9-4027-8A25-A52790FD0FBE}" destId="{8224C058-ECC6-4531-82C7-35E7F53A1DE8}" srcOrd="1" destOrd="0" parTransId="{EF3BE7B2-A0E7-49C1-A6A2-2D33E5507530}" sibTransId="{27741DB1-C759-47A3-AD23-37C7829BE4E1}"/>
    <dgm:cxn modelId="{4A4CAF9E-F116-4DAB-B894-2AE26E70579A}" type="presOf" srcId="{3A958CE1-16B3-467D-A503-86724D6434A9}" destId="{EFF113C0-8518-47C1-9A7D-80A8DEB7EC6A}" srcOrd="0" destOrd="0" presId="urn:microsoft.com/office/officeart/2005/8/layout/orgChart1"/>
    <dgm:cxn modelId="{97642D9F-0141-43BE-B74D-32D823BDDD28}" type="presOf" srcId="{75E9701A-537D-4BB6-9501-6B1053917413}" destId="{C63CF9F4-71EC-4A27-BF43-34375DCD48FB}" srcOrd="0" destOrd="0" presId="urn:microsoft.com/office/officeart/2005/8/layout/orgChart1"/>
    <dgm:cxn modelId="{457609A1-04E4-4768-A385-C9D824C0F38A}" type="presOf" srcId="{EF3BE7B2-A0E7-49C1-A6A2-2D33E5507530}" destId="{7A625E01-3AD2-43AB-942A-1215867652F6}" srcOrd="0" destOrd="0" presId="urn:microsoft.com/office/officeart/2005/8/layout/orgChart1"/>
    <dgm:cxn modelId="{91D885A5-5D10-40E5-A6D1-D4A76E610686}" type="presOf" srcId="{3FBE0000-BCE5-48DF-850C-26FDF3739FDF}" destId="{4E2AB4F3-8D81-4BB2-B606-F8183A18E673}" srcOrd="1" destOrd="0" presId="urn:microsoft.com/office/officeart/2005/8/layout/orgChart1"/>
    <dgm:cxn modelId="{DB7731A8-4934-4396-9E47-8E2F8F2385C7}" srcId="{0519C454-5482-4720-9009-1C6A1D4B1A8A}" destId="{A4982CD4-E42D-4E7B-805E-53DAB42B11EA}" srcOrd="2" destOrd="0" parTransId="{2D183706-AC6F-49F2-8187-3ABC9F0055F7}" sibTransId="{48B33EE4-2C29-4670-8CBC-2ABB9A2A5FC7}"/>
    <dgm:cxn modelId="{7CEF22AC-0953-459B-BA7F-80CCE71C620D}" srcId="{20914772-493B-4FF8-AB20-94978B089065}" destId="{AD309C20-B2E9-4027-8A25-A52790FD0FBE}" srcOrd="0" destOrd="0" parTransId="{E183DB13-845E-4011-9A17-8FC27B895DB2}" sibTransId="{51A4D1C8-511B-454C-9902-E7969E288AEF}"/>
    <dgm:cxn modelId="{B3B4FCAE-2D2E-4932-B8D2-7C9E100C97A6}" type="presOf" srcId="{EF25E98E-2CA3-4ABA-8BC2-C89EA66D0F96}" destId="{F2A3493B-967D-4968-BC6D-37F5AE531DBC}" srcOrd="0" destOrd="0" presId="urn:microsoft.com/office/officeart/2005/8/layout/orgChart1"/>
    <dgm:cxn modelId="{98BB23AF-9701-48EF-9EE2-38B1AA0F97E6}" type="presOf" srcId="{EDD86531-DBBF-4A7A-A33F-30965DA5A1FE}" destId="{A535F80F-FE72-4B54-AD5E-BA0165B0F40C}" srcOrd="1" destOrd="0" presId="urn:microsoft.com/office/officeart/2005/8/layout/orgChart1"/>
    <dgm:cxn modelId="{8655EFB1-262E-45C8-80B8-1B6E79B7DA03}" type="presOf" srcId="{EDD86531-DBBF-4A7A-A33F-30965DA5A1FE}" destId="{CA8886FD-0FDA-4E21-B017-1A5CE7FDB933}" srcOrd="0" destOrd="0" presId="urn:microsoft.com/office/officeart/2005/8/layout/orgChart1"/>
    <dgm:cxn modelId="{D18347B2-1081-4027-A84D-A64F7DFE5EE8}" srcId="{AD309C20-B2E9-4027-8A25-A52790FD0FBE}" destId="{0D8139E5-56B4-4480-A8C4-9543DE83A7CB}" srcOrd="5" destOrd="0" parTransId="{DDA0CB95-4858-4E32-97E2-8ADE115AA876}" sibTransId="{3735BA88-517C-4054-87B4-D9A3FF82CD07}"/>
    <dgm:cxn modelId="{7A1E86B2-B8E2-4890-9C88-02F8A34593FC}" type="presOf" srcId="{32D51F86-4282-4FE1-91F7-F8EFE646FA12}" destId="{59943CA8-9F8F-413F-9BA0-3BDDB27D7C22}" srcOrd="0" destOrd="0" presId="urn:microsoft.com/office/officeart/2005/8/layout/orgChart1"/>
    <dgm:cxn modelId="{0038FFB2-C6D2-401F-9D9F-0680E141184D}" type="presOf" srcId="{4C7906D7-B954-4737-A890-732B4BF5A4F2}" destId="{234ACB7B-121C-4612-A2F2-BB1A5CFF0B4F}" srcOrd="0" destOrd="0" presId="urn:microsoft.com/office/officeart/2005/8/layout/orgChart1"/>
    <dgm:cxn modelId="{02C917B3-1359-40BA-8C83-284E9F0A9162}" type="presOf" srcId="{1C089666-57B4-408C-BE23-9CF3C05A2120}" destId="{10BBFE7E-652C-49B3-8754-4B9AF1A9E0C9}" srcOrd="0" destOrd="0" presId="urn:microsoft.com/office/officeart/2005/8/layout/orgChart1"/>
    <dgm:cxn modelId="{C7EFF2B9-1879-4610-BE7D-F85F0F3F1968}" type="presOf" srcId="{72CCCE38-075C-4628-A562-295CD01E5932}" destId="{C03D937F-AD32-4E12-A786-7178F2D070E8}" srcOrd="0" destOrd="0" presId="urn:microsoft.com/office/officeart/2005/8/layout/orgChart1"/>
    <dgm:cxn modelId="{02DA4DBA-FDAA-41C2-9E77-69B4C3766E53}" type="presOf" srcId="{0A19A4B5-5926-4F6C-B4D5-A00FA27451D6}" destId="{427A4F76-6FB1-43F5-AB97-00DEBB2BC4BB}" srcOrd="0" destOrd="0" presId="urn:microsoft.com/office/officeart/2005/8/layout/orgChart1"/>
    <dgm:cxn modelId="{EF421EC0-758B-4713-9E5D-112B5676BAA3}" type="presOf" srcId="{76C5CFC7-6814-4902-B534-5FC0D0318D52}" destId="{8F4BD0B6-CCAD-45AD-993C-0536CD57AFD0}" srcOrd="0" destOrd="0" presId="urn:microsoft.com/office/officeart/2005/8/layout/orgChart1"/>
    <dgm:cxn modelId="{D9AF0BC1-D2B5-4C79-8BEC-39688FDE2E5B}" type="presOf" srcId="{DBFF208B-C811-48FE-BCA8-EA09079F1941}" destId="{629B47B8-05A3-472A-9D9D-8DAFDF285B37}" srcOrd="0" destOrd="0" presId="urn:microsoft.com/office/officeart/2005/8/layout/orgChart1"/>
    <dgm:cxn modelId="{A1B819C1-F0BD-41FD-9A7C-51E792055BE0}" type="presOf" srcId="{74578F97-0ACA-42D6-9500-98181067F3C0}" destId="{A63925BA-A72D-46F0-9A2F-E6961F0B0BB3}" srcOrd="0" destOrd="0" presId="urn:microsoft.com/office/officeart/2005/8/layout/orgChart1"/>
    <dgm:cxn modelId="{452BD6C1-27FA-444C-8535-4173B8532736}" type="presOf" srcId="{EB87E36E-E7FA-4ED0-A7D5-D05FA6798BDB}" destId="{5D6B707B-A157-4D43-B63E-D19DE025BE24}" srcOrd="0" destOrd="0" presId="urn:microsoft.com/office/officeart/2005/8/layout/orgChart1"/>
    <dgm:cxn modelId="{478F81C2-E329-4DFE-A233-2CA3CC0E612D}" type="presOf" srcId="{58110AFE-9E03-4334-AFEF-6AA609101C66}" destId="{54A48B80-56AF-4A01-AF96-AC5039B172C0}" srcOrd="0" destOrd="0" presId="urn:microsoft.com/office/officeart/2005/8/layout/orgChart1"/>
    <dgm:cxn modelId="{A302C9C4-EFE1-42C4-94E7-BF294785F0EB}" type="presOf" srcId="{8DFC4D3A-6729-4029-981A-9CCE10CF6B01}" destId="{011297A2-905A-498A-8AF5-BC88BE214819}" srcOrd="0" destOrd="0" presId="urn:microsoft.com/office/officeart/2005/8/layout/orgChart1"/>
    <dgm:cxn modelId="{2E24C2CA-0455-4D8F-A703-960336E01DF1}" type="presOf" srcId="{119AAB17-602F-4816-A201-D431DEE14FFF}" destId="{8B81BD17-F8B0-454C-A283-154B9A0A9B0E}" srcOrd="1" destOrd="0" presId="urn:microsoft.com/office/officeart/2005/8/layout/orgChart1"/>
    <dgm:cxn modelId="{6949A9CE-86D4-4E32-8137-4B460B923F62}" type="presOf" srcId="{BDCFD8D4-785B-4E64-844F-F78B8CE7D11F}" destId="{5FBD7F7D-0C4F-4ED8-A2DB-4D5B1B11ABD1}" srcOrd="0" destOrd="0" presId="urn:microsoft.com/office/officeart/2005/8/layout/orgChart1"/>
    <dgm:cxn modelId="{F5E228D1-F53B-4D16-9840-81A646689C59}" srcId="{0519C454-5482-4720-9009-1C6A1D4B1A8A}" destId="{8FCC6102-6392-445B-BA63-0C7A0FF85C62}" srcOrd="1" destOrd="0" parTransId="{521AC503-D6EB-46E4-B086-64478593DDB0}" sibTransId="{8437447D-9DA6-4178-9620-C1EC066A73C0}"/>
    <dgm:cxn modelId="{2005BFD6-5044-448A-A796-2CE5793948B2}" srcId="{8224C058-ECC6-4531-82C7-35E7F53A1DE8}" destId="{58110AFE-9E03-4334-AFEF-6AA609101C66}" srcOrd="0" destOrd="0" parTransId="{787267CD-0E38-4320-83CD-BCA744B6622E}" sibTransId="{BB48ED81-673D-4D14-83EB-F8B231DFFDD5}"/>
    <dgm:cxn modelId="{EAA106D7-ADBF-41CF-917F-D700F5F07567}" type="presOf" srcId="{EB87E36E-E7FA-4ED0-A7D5-D05FA6798BDB}" destId="{1F6251E0-33B0-4317-8055-8727AD03C755}" srcOrd="1" destOrd="0" presId="urn:microsoft.com/office/officeart/2005/8/layout/orgChart1"/>
    <dgm:cxn modelId="{1B35DED7-AA08-435A-9FE9-A5037700D19A}" type="presOf" srcId="{521AC503-D6EB-46E4-B086-64478593DDB0}" destId="{C2F20592-0B35-4AF5-9F8D-0B233F8B59B3}" srcOrd="0" destOrd="0" presId="urn:microsoft.com/office/officeart/2005/8/layout/orgChart1"/>
    <dgm:cxn modelId="{1B2E68D8-C289-4961-A9CC-E947A1522EFD}" type="presOf" srcId="{35A5E8F2-B05B-450E-ADC2-BD39F9EC4C37}" destId="{A1C6D5AA-C54D-466F-A28D-E64B345E7985}" srcOrd="0" destOrd="0" presId="urn:microsoft.com/office/officeart/2005/8/layout/orgChart1"/>
    <dgm:cxn modelId="{1D1340DC-8E28-4848-88C3-7733EE6F8743}" type="presOf" srcId="{E965CDD8-397D-4123-A91B-32881EC3A4AD}" destId="{ACB785A4-3E3C-436E-B764-6148BB7BACB8}" srcOrd="1" destOrd="0" presId="urn:microsoft.com/office/officeart/2005/8/layout/orgChart1"/>
    <dgm:cxn modelId="{4838EFE1-E05B-4962-966E-6107A7961173}" type="presOf" srcId="{5CA9BB86-A71E-47C3-943B-6A0582C66E05}" destId="{BAD93CAF-084B-4C1F-BFDB-6D5B5428AB62}" srcOrd="0" destOrd="0" presId="urn:microsoft.com/office/officeart/2005/8/layout/orgChart1"/>
    <dgm:cxn modelId="{1C5D71E6-C39B-4B2D-A56C-C9E3B6E4006B}" type="presOf" srcId="{5CA9BB86-A71E-47C3-943B-6A0582C66E05}" destId="{FC35270A-670E-47FB-8009-595833DF2587}" srcOrd="1" destOrd="0" presId="urn:microsoft.com/office/officeart/2005/8/layout/orgChart1"/>
    <dgm:cxn modelId="{A425EFE6-D96D-4A52-A6E2-25D7A4F121AA}" srcId="{8224C058-ECC6-4531-82C7-35E7F53A1DE8}" destId="{24648D2C-9548-4C56-A0C8-055E3546F662}" srcOrd="1" destOrd="0" parTransId="{68CBAA6C-ABE1-46E8-B7CE-75F631EBA3EF}" sibTransId="{B31410B7-C7E4-4078-A732-DF7944661CB6}"/>
    <dgm:cxn modelId="{05A302E7-ABC5-4DBF-912C-8A4838A7AB8D}" type="presOf" srcId="{DDA0CB95-4858-4E32-97E2-8ADE115AA876}" destId="{D2D46208-C3F1-4457-BBC3-DBA51749F0D3}" srcOrd="0" destOrd="0" presId="urn:microsoft.com/office/officeart/2005/8/layout/orgChart1"/>
    <dgm:cxn modelId="{61470FEF-1944-4B46-85BF-1660AD1FEA12}" type="presOf" srcId="{335BE9DB-A3EB-4C0E-B933-302E350F5BFB}" destId="{823C4BB1-BA8C-4293-8E23-19200A30EFC8}" srcOrd="0" destOrd="0" presId="urn:microsoft.com/office/officeart/2005/8/layout/orgChart1"/>
    <dgm:cxn modelId="{BE3B7BF0-49A7-48F9-998A-94319CBDA3B0}" type="presOf" srcId="{24648D2C-9548-4C56-A0C8-055E3546F662}" destId="{3CF75D4F-2A88-4B39-9956-66F5D09973F6}" srcOrd="1" destOrd="0" presId="urn:microsoft.com/office/officeart/2005/8/layout/orgChart1"/>
    <dgm:cxn modelId="{6BFC54F3-64D3-49BE-83E0-C6E019DB23ED}" type="presOf" srcId="{A4982CD4-E42D-4E7B-805E-53DAB42B11EA}" destId="{C79F00A5-D9A6-408F-AE5C-39CEEDB3D9CA}" srcOrd="1" destOrd="0" presId="urn:microsoft.com/office/officeart/2005/8/layout/orgChart1"/>
    <dgm:cxn modelId="{3151A8F3-D263-4A52-8084-A48780CF8156}" type="presOf" srcId="{0519C454-5482-4720-9009-1C6A1D4B1A8A}" destId="{2EA65B06-B2FE-4FE5-8050-C3E5C6D00DD8}" srcOrd="0" destOrd="0" presId="urn:microsoft.com/office/officeart/2005/8/layout/orgChart1"/>
    <dgm:cxn modelId="{3AAE50F7-4610-4647-9ADA-7C02B7DD77BD}" type="presOf" srcId="{4604165F-0C2C-475B-8734-88B887B1D663}" destId="{DD4B493A-957E-4404-A7D7-42B62667F049}" srcOrd="0" destOrd="0" presId="urn:microsoft.com/office/officeart/2005/8/layout/orgChart1"/>
    <dgm:cxn modelId="{093959FC-50F0-4343-A95C-FCAC630B7EBB}" type="presOf" srcId="{27884972-2FF2-4EE9-829C-A5578376A686}" destId="{2FECFE81-4C53-423E-A082-0D09003E8C7F}" srcOrd="1" destOrd="0" presId="urn:microsoft.com/office/officeart/2005/8/layout/orgChart1"/>
    <dgm:cxn modelId="{2873ACFC-5924-453A-9F6E-13E1A9129114}" type="presOf" srcId="{8FCC6102-6392-445B-BA63-0C7A0FF85C62}" destId="{CCE3FAF3-6E1C-43B0-A231-212A292FC7BD}" srcOrd="0" destOrd="0" presId="urn:microsoft.com/office/officeart/2005/8/layout/orgChart1"/>
    <dgm:cxn modelId="{925D1FFF-6639-4263-8271-592C6E4E5D57}" srcId="{0D8139E5-56B4-4480-A8C4-9543DE83A7CB}" destId="{EB87E36E-E7FA-4ED0-A7D5-D05FA6798BDB}" srcOrd="0" destOrd="0" parTransId="{CEE4C17A-B2CA-4353-A4C5-3116F3C339CB}" sibTransId="{414F48CA-6307-4959-8E82-97F61E1E1459}"/>
    <dgm:cxn modelId="{C66730F5-D352-434C-9095-B891F8F2DAE3}" type="presParOf" srcId="{9FD7A693-2F82-4B3F-83A2-D6D1C0EE32AD}" destId="{A7B6618F-00D2-4BFF-BD15-294F682F2824}" srcOrd="0" destOrd="0" presId="urn:microsoft.com/office/officeart/2005/8/layout/orgChart1"/>
    <dgm:cxn modelId="{5D7FC3FF-EE96-4771-983B-7FC9258D8C16}" type="presParOf" srcId="{A7B6618F-00D2-4BFF-BD15-294F682F2824}" destId="{9A19DE50-E020-4D32-834F-BD5BE14F51C8}" srcOrd="0" destOrd="0" presId="urn:microsoft.com/office/officeart/2005/8/layout/orgChart1"/>
    <dgm:cxn modelId="{01A7AF2D-97B3-40EE-BC1A-950034D848A8}" type="presParOf" srcId="{9A19DE50-E020-4D32-834F-BD5BE14F51C8}" destId="{FB6C33CD-82D8-449C-827C-D76DCCAE0E30}" srcOrd="0" destOrd="0" presId="urn:microsoft.com/office/officeart/2005/8/layout/orgChart1"/>
    <dgm:cxn modelId="{2487083E-2EC5-4674-A466-608AD2BAE036}" type="presParOf" srcId="{9A19DE50-E020-4D32-834F-BD5BE14F51C8}" destId="{AC393A06-5A14-49B9-BF5F-7CCC292AAE72}" srcOrd="1" destOrd="0" presId="urn:microsoft.com/office/officeart/2005/8/layout/orgChart1"/>
    <dgm:cxn modelId="{4B14A242-8F64-4971-86EA-A886C85FF1D1}" type="presParOf" srcId="{A7B6618F-00D2-4BFF-BD15-294F682F2824}" destId="{EFA142EB-E396-4266-BD84-58ED2F3A2103}" srcOrd="1" destOrd="0" presId="urn:microsoft.com/office/officeart/2005/8/layout/orgChart1"/>
    <dgm:cxn modelId="{D182373C-B907-48E1-BCEE-02A8C2444787}" type="presParOf" srcId="{EFA142EB-E396-4266-BD84-58ED2F3A2103}" destId="{D7BDF1B0-FFF3-4C13-855F-EDC62967FCEC}" srcOrd="0" destOrd="0" presId="urn:microsoft.com/office/officeart/2005/8/layout/orgChart1"/>
    <dgm:cxn modelId="{C407AE5C-BBA0-4FEF-9696-9F3B84D3B061}" type="presParOf" srcId="{EFA142EB-E396-4266-BD84-58ED2F3A2103}" destId="{8C10CA66-A2FC-4AF0-AB7E-D3DE45AEDCE8}" srcOrd="1" destOrd="0" presId="urn:microsoft.com/office/officeart/2005/8/layout/orgChart1"/>
    <dgm:cxn modelId="{D08AF712-BFBE-44C8-BBA4-EC005D864E78}" type="presParOf" srcId="{8C10CA66-A2FC-4AF0-AB7E-D3DE45AEDCE8}" destId="{F40C7CB6-E3C9-4F77-B1B5-372C0DD78C69}" srcOrd="0" destOrd="0" presId="urn:microsoft.com/office/officeart/2005/8/layout/orgChart1"/>
    <dgm:cxn modelId="{2E3BE9FB-3036-4908-8E2E-CA9F78D00271}" type="presParOf" srcId="{F40C7CB6-E3C9-4F77-B1B5-372C0DD78C69}" destId="{2EA65B06-B2FE-4FE5-8050-C3E5C6D00DD8}" srcOrd="0" destOrd="0" presId="urn:microsoft.com/office/officeart/2005/8/layout/orgChart1"/>
    <dgm:cxn modelId="{ADB2AA82-906B-4FB2-9E24-A0956B4630B0}" type="presParOf" srcId="{F40C7CB6-E3C9-4F77-B1B5-372C0DD78C69}" destId="{A5EEF396-8761-45AD-8F1E-CBBF7481E355}" srcOrd="1" destOrd="0" presId="urn:microsoft.com/office/officeart/2005/8/layout/orgChart1"/>
    <dgm:cxn modelId="{026B09A2-A35D-4F1E-B8EB-816B58336D28}" type="presParOf" srcId="{8C10CA66-A2FC-4AF0-AB7E-D3DE45AEDCE8}" destId="{36F8BD60-521A-45CE-8722-F0B94F815883}" srcOrd="1" destOrd="0" presId="urn:microsoft.com/office/officeart/2005/8/layout/orgChart1"/>
    <dgm:cxn modelId="{ABB0FB07-AD8B-4924-9AF5-DF09B6774B51}" type="presParOf" srcId="{36F8BD60-521A-45CE-8722-F0B94F815883}" destId="{CD47DAC0-6D49-4578-95CC-1D6CA899F716}" srcOrd="0" destOrd="0" presId="urn:microsoft.com/office/officeart/2005/8/layout/orgChart1"/>
    <dgm:cxn modelId="{84D3FBE3-D706-4756-A4DC-F9166D8A103D}" type="presParOf" srcId="{36F8BD60-521A-45CE-8722-F0B94F815883}" destId="{CB52F161-E024-46C9-982E-6D4B647186E6}" srcOrd="1" destOrd="0" presId="urn:microsoft.com/office/officeart/2005/8/layout/orgChart1"/>
    <dgm:cxn modelId="{7A37ACEC-4E25-4BCB-BFA7-78A112454166}" type="presParOf" srcId="{CB52F161-E024-46C9-982E-6D4B647186E6}" destId="{0AC17E0A-54CA-4829-9652-38270034D499}" srcOrd="0" destOrd="0" presId="urn:microsoft.com/office/officeart/2005/8/layout/orgChart1"/>
    <dgm:cxn modelId="{BBE6EA2E-392B-43E5-934C-B29E0D351E85}" type="presParOf" srcId="{0AC17E0A-54CA-4829-9652-38270034D499}" destId="{C63CF9F4-71EC-4A27-BF43-34375DCD48FB}" srcOrd="0" destOrd="0" presId="urn:microsoft.com/office/officeart/2005/8/layout/orgChart1"/>
    <dgm:cxn modelId="{FA82FCA1-78CC-4727-BC3F-AA0CB6B7C914}" type="presParOf" srcId="{0AC17E0A-54CA-4829-9652-38270034D499}" destId="{F3461F67-01DC-4911-B23E-ACD2C70D3A55}" srcOrd="1" destOrd="0" presId="urn:microsoft.com/office/officeart/2005/8/layout/orgChart1"/>
    <dgm:cxn modelId="{9FCFF383-E2FB-42A1-A995-4D8C0F0798CD}" type="presParOf" srcId="{CB52F161-E024-46C9-982E-6D4B647186E6}" destId="{7FC9FBA2-BFC4-4CF5-B8CE-BAEF52B3ED92}" srcOrd="1" destOrd="0" presId="urn:microsoft.com/office/officeart/2005/8/layout/orgChart1"/>
    <dgm:cxn modelId="{1C7F29C9-D7DB-4CF2-9AC5-3635BD178052}" type="presParOf" srcId="{CB52F161-E024-46C9-982E-6D4B647186E6}" destId="{34FF4DE1-CAAA-4475-B711-4B6D74ACFF5B}" srcOrd="2" destOrd="0" presId="urn:microsoft.com/office/officeart/2005/8/layout/orgChart1"/>
    <dgm:cxn modelId="{EFB7D4F3-516A-49B7-BCDF-0506D1AC755C}" type="presParOf" srcId="{36F8BD60-521A-45CE-8722-F0B94F815883}" destId="{C2F20592-0B35-4AF5-9F8D-0B233F8B59B3}" srcOrd="2" destOrd="0" presId="urn:microsoft.com/office/officeart/2005/8/layout/orgChart1"/>
    <dgm:cxn modelId="{06F6040C-6E9C-4CC7-AF80-FD15420A897C}" type="presParOf" srcId="{36F8BD60-521A-45CE-8722-F0B94F815883}" destId="{A8697279-2188-40E6-A7AD-6B5105258760}" srcOrd="3" destOrd="0" presId="urn:microsoft.com/office/officeart/2005/8/layout/orgChart1"/>
    <dgm:cxn modelId="{A43032C6-797F-49DC-9889-2BA443D77B48}" type="presParOf" srcId="{A8697279-2188-40E6-A7AD-6B5105258760}" destId="{1B8B036A-1042-45ED-95A0-59D97B2DFABF}" srcOrd="0" destOrd="0" presId="urn:microsoft.com/office/officeart/2005/8/layout/orgChart1"/>
    <dgm:cxn modelId="{FE139F51-C3D4-4654-9341-BF84C4F840B0}" type="presParOf" srcId="{1B8B036A-1042-45ED-95A0-59D97B2DFABF}" destId="{CCE3FAF3-6E1C-43B0-A231-212A292FC7BD}" srcOrd="0" destOrd="0" presId="urn:microsoft.com/office/officeart/2005/8/layout/orgChart1"/>
    <dgm:cxn modelId="{AEB565A1-4CB4-40F6-BC31-7249C6283B91}" type="presParOf" srcId="{1B8B036A-1042-45ED-95A0-59D97B2DFABF}" destId="{0B821043-4330-45DC-AF66-67F793C4F526}" srcOrd="1" destOrd="0" presId="urn:microsoft.com/office/officeart/2005/8/layout/orgChart1"/>
    <dgm:cxn modelId="{3D0C9501-41D8-414A-A420-FFA509C47E2B}" type="presParOf" srcId="{A8697279-2188-40E6-A7AD-6B5105258760}" destId="{74382106-8D5B-4776-8452-41D834D054F6}" srcOrd="1" destOrd="0" presId="urn:microsoft.com/office/officeart/2005/8/layout/orgChart1"/>
    <dgm:cxn modelId="{5CB97F42-7250-4C89-8CBC-31C8BFCD660F}" type="presParOf" srcId="{A8697279-2188-40E6-A7AD-6B5105258760}" destId="{282A0167-E37F-458B-A584-9E057EED436D}" srcOrd="2" destOrd="0" presId="urn:microsoft.com/office/officeart/2005/8/layout/orgChart1"/>
    <dgm:cxn modelId="{21A10BBE-CBAB-4C43-BC30-63F1C48C67A8}" type="presParOf" srcId="{36F8BD60-521A-45CE-8722-F0B94F815883}" destId="{C5B576CD-A945-49DD-A17C-86F7EFCA0BAA}" srcOrd="4" destOrd="0" presId="urn:microsoft.com/office/officeart/2005/8/layout/orgChart1"/>
    <dgm:cxn modelId="{45C59909-C982-44DC-87D4-3824F59C03D8}" type="presParOf" srcId="{36F8BD60-521A-45CE-8722-F0B94F815883}" destId="{22A5E888-4F31-4E6F-AEA6-E16288BEE896}" srcOrd="5" destOrd="0" presId="urn:microsoft.com/office/officeart/2005/8/layout/orgChart1"/>
    <dgm:cxn modelId="{0C68DA67-BB90-4F6A-8674-54E0D8ABBC94}" type="presParOf" srcId="{22A5E888-4F31-4E6F-AEA6-E16288BEE896}" destId="{7AB0A408-46F7-4A38-AA87-2080DC1DA3C3}" srcOrd="0" destOrd="0" presId="urn:microsoft.com/office/officeart/2005/8/layout/orgChart1"/>
    <dgm:cxn modelId="{903BAC5B-4CA0-451B-AE9C-67F2A6618A47}" type="presParOf" srcId="{7AB0A408-46F7-4A38-AA87-2080DC1DA3C3}" destId="{5C083099-C43E-4A55-9E86-6EE8A6B276A8}" srcOrd="0" destOrd="0" presId="urn:microsoft.com/office/officeart/2005/8/layout/orgChart1"/>
    <dgm:cxn modelId="{1E41F163-5A53-4028-A8C3-DEF657AD73E9}" type="presParOf" srcId="{7AB0A408-46F7-4A38-AA87-2080DC1DA3C3}" destId="{C79F00A5-D9A6-408F-AE5C-39CEEDB3D9CA}" srcOrd="1" destOrd="0" presId="urn:microsoft.com/office/officeart/2005/8/layout/orgChart1"/>
    <dgm:cxn modelId="{33EB003A-4428-49DB-B095-EBA03C0C2B7E}" type="presParOf" srcId="{22A5E888-4F31-4E6F-AEA6-E16288BEE896}" destId="{F9E20197-D0F5-4A45-9708-7D989104DAD9}" srcOrd="1" destOrd="0" presId="urn:microsoft.com/office/officeart/2005/8/layout/orgChart1"/>
    <dgm:cxn modelId="{C828889C-E9FA-4AE1-9ECF-2738B7C9EB09}" type="presParOf" srcId="{22A5E888-4F31-4E6F-AEA6-E16288BEE896}" destId="{BAF3F033-F8BF-430E-B8C1-9EECE9989C64}" srcOrd="2" destOrd="0" presId="urn:microsoft.com/office/officeart/2005/8/layout/orgChart1"/>
    <dgm:cxn modelId="{721C6E2A-E39B-48AA-B25E-4C99E5C29031}" type="presParOf" srcId="{36F8BD60-521A-45CE-8722-F0B94F815883}" destId="{823C4BB1-BA8C-4293-8E23-19200A30EFC8}" srcOrd="6" destOrd="0" presId="urn:microsoft.com/office/officeart/2005/8/layout/orgChart1"/>
    <dgm:cxn modelId="{7ACC4AD9-8568-43F3-8791-067738F9BB54}" type="presParOf" srcId="{36F8BD60-521A-45CE-8722-F0B94F815883}" destId="{9675F1DF-AD42-445E-A537-323E8D446874}" srcOrd="7" destOrd="0" presId="urn:microsoft.com/office/officeart/2005/8/layout/orgChart1"/>
    <dgm:cxn modelId="{5F7015B1-5808-49EE-9E38-962E1064F7AE}" type="presParOf" srcId="{9675F1DF-AD42-445E-A537-323E8D446874}" destId="{A2B1760B-C581-4E75-BC91-C1EFB9BC8C45}" srcOrd="0" destOrd="0" presId="urn:microsoft.com/office/officeart/2005/8/layout/orgChart1"/>
    <dgm:cxn modelId="{876FB0A5-1E99-49EB-BAC9-F7D8FFC5C0C8}" type="presParOf" srcId="{A2B1760B-C581-4E75-BC91-C1EFB9BC8C45}" destId="{10BBFE7E-652C-49B3-8754-4B9AF1A9E0C9}" srcOrd="0" destOrd="0" presId="urn:microsoft.com/office/officeart/2005/8/layout/orgChart1"/>
    <dgm:cxn modelId="{1D65CCF2-A871-47F0-8D40-5E337AE23393}" type="presParOf" srcId="{A2B1760B-C581-4E75-BC91-C1EFB9BC8C45}" destId="{9C4BB339-0C3C-4B5B-A1A3-16229B711BCF}" srcOrd="1" destOrd="0" presId="urn:microsoft.com/office/officeart/2005/8/layout/orgChart1"/>
    <dgm:cxn modelId="{7DD95F33-B1E6-4A55-B95D-FE87A424A87C}" type="presParOf" srcId="{9675F1DF-AD42-445E-A537-323E8D446874}" destId="{847717FC-D0B3-431C-8A7F-DACF5C08C5B6}" srcOrd="1" destOrd="0" presId="urn:microsoft.com/office/officeart/2005/8/layout/orgChart1"/>
    <dgm:cxn modelId="{8B36415F-5FC6-473D-A0C8-85BC80023A70}" type="presParOf" srcId="{9675F1DF-AD42-445E-A537-323E8D446874}" destId="{CE1C2CB2-ADA5-4B45-B057-4DB5718AC75F}" srcOrd="2" destOrd="0" presId="urn:microsoft.com/office/officeart/2005/8/layout/orgChart1"/>
    <dgm:cxn modelId="{E40061F4-E3E9-418C-995B-12CC0B988F47}" type="presParOf" srcId="{8C10CA66-A2FC-4AF0-AB7E-D3DE45AEDCE8}" destId="{AF22AA84-A94F-4BE3-9CB4-1F13860EA171}" srcOrd="2" destOrd="0" presId="urn:microsoft.com/office/officeart/2005/8/layout/orgChart1"/>
    <dgm:cxn modelId="{BE22DDB9-C660-42CE-B070-2126385E47E5}" type="presParOf" srcId="{EFA142EB-E396-4266-BD84-58ED2F3A2103}" destId="{7A625E01-3AD2-43AB-942A-1215867652F6}" srcOrd="2" destOrd="0" presId="urn:microsoft.com/office/officeart/2005/8/layout/orgChart1"/>
    <dgm:cxn modelId="{C365B1D3-02D1-4F21-A741-1B9CC7016AAE}" type="presParOf" srcId="{EFA142EB-E396-4266-BD84-58ED2F3A2103}" destId="{69D9F249-25D2-49F8-9A23-5677DD6DA49A}" srcOrd="3" destOrd="0" presId="urn:microsoft.com/office/officeart/2005/8/layout/orgChart1"/>
    <dgm:cxn modelId="{2328F422-E831-41CA-A924-1CBBB2B49CAE}" type="presParOf" srcId="{69D9F249-25D2-49F8-9A23-5677DD6DA49A}" destId="{90B846DF-0978-4E3F-98FC-E805298B76FB}" srcOrd="0" destOrd="0" presId="urn:microsoft.com/office/officeart/2005/8/layout/orgChart1"/>
    <dgm:cxn modelId="{8F79FCC3-2847-46D3-9421-318C68D54493}" type="presParOf" srcId="{90B846DF-0978-4E3F-98FC-E805298B76FB}" destId="{44DC3329-6638-4853-B5C9-3DD36076D283}" srcOrd="0" destOrd="0" presId="urn:microsoft.com/office/officeart/2005/8/layout/orgChart1"/>
    <dgm:cxn modelId="{C7DBE14E-461F-414C-A107-A2932E419033}" type="presParOf" srcId="{90B846DF-0978-4E3F-98FC-E805298B76FB}" destId="{93E33EB4-AACF-421B-8D1B-01706838BD68}" srcOrd="1" destOrd="0" presId="urn:microsoft.com/office/officeart/2005/8/layout/orgChart1"/>
    <dgm:cxn modelId="{2B40D61D-45D6-42E2-85A2-2594D73BA868}" type="presParOf" srcId="{69D9F249-25D2-49F8-9A23-5677DD6DA49A}" destId="{B6434EFA-C97F-4A8E-A2F4-E9CCD4876F1E}" srcOrd="1" destOrd="0" presId="urn:microsoft.com/office/officeart/2005/8/layout/orgChart1"/>
    <dgm:cxn modelId="{8FF61A2B-2ADA-4B63-9CC7-ED71E4C87027}" type="presParOf" srcId="{B6434EFA-C97F-4A8E-A2F4-E9CCD4876F1E}" destId="{C5677CA5-8242-45D5-A78C-1A46580C750D}" srcOrd="0" destOrd="0" presId="urn:microsoft.com/office/officeart/2005/8/layout/orgChart1"/>
    <dgm:cxn modelId="{23F24F2E-F164-4A53-87E2-C7E31BBA18D5}" type="presParOf" srcId="{B6434EFA-C97F-4A8E-A2F4-E9CCD4876F1E}" destId="{DB67A329-9B8E-46FB-9B65-24A33D5A1E6E}" srcOrd="1" destOrd="0" presId="urn:microsoft.com/office/officeart/2005/8/layout/orgChart1"/>
    <dgm:cxn modelId="{8366E65A-117A-4931-B6CF-C791B03E923D}" type="presParOf" srcId="{DB67A329-9B8E-46FB-9B65-24A33D5A1E6E}" destId="{726D4EA0-0823-41B9-A151-10968EB61D64}" srcOrd="0" destOrd="0" presId="urn:microsoft.com/office/officeart/2005/8/layout/orgChart1"/>
    <dgm:cxn modelId="{BBF46CE4-AB00-4F75-A3D2-6A00073D69A9}" type="presParOf" srcId="{726D4EA0-0823-41B9-A151-10968EB61D64}" destId="{54A48B80-56AF-4A01-AF96-AC5039B172C0}" srcOrd="0" destOrd="0" presId="urn:microsoft.com/office/officeart/2005/8/layout/orgChart1"/>
    <dgm:cxn modelId="{2DCD17E8-021B-453E-BF8C-AC31A6B9DB7A}" type="presParOf" srcId="{726D4EA0-0823-41B9-A151-10968EB61D64}" destId="{EB582AA4-0A13-4697-98B5-6A20DCAB77E6}" srcOrd="1" destOrd="0" presId="urn:microsoft.com/office/officeart/2005/8/layout/orgChart1"/>
    <dgm:cxn modelId="{D450D263-1B98-4B66-81F3-57583DBAD60A}" type="presParOf" srcId="{DB67A329-9B8E-46FB-9B65-24A33D5A1E6E}" destId="{E9FA4DF6-3C4B-4BA2-B839-377A2ABC966B}" srcOrd="1" destOrd="0" presId="urn:microsoft.com/office/officeart/2005/8/layout/orgChart1"/>
    <dgm:cxn modelId="{1F2DCD50-22F7-4883-8183-67C6DEA3CC29}" type="presParOf" srcId="{DB67A329-9B8E-46FB-9B65-24A33D5A1E6E}" destId="{56A03A24-444B-4F6B-83DC-44F2168584DE}" srcOrd="2" destOrd="0" presId="urn:microsoft.com/office/officeart/2005/8/layout/orgChart1"/>
    <dgm:cxn modelId="{2EA7068E-DAC1-4F10-B67D-EC23BAADF1D6}" type="presParOf" srcId="{B6434EFA-C97F-4A8E-A2F4-E9CCD4876F1E}" destId="{0FFC45CA-A6FE-4B88-8747-CEB594E4E43D}" srcOrd="2" destOrd="0" presId="urn:microsoft.com/office/officeart/2005/8/layout/orgChart1"/>
    <dgm:cxn modelId="{A9F138A0-46E3-48FE-AC6D-025F668965A3}" type="presParOf" srcId="{B6434EFA-C97F-4A8E-A2F4-E9CCD4876F1E}" destId="{9BE32549-D522-4866-ADC6-FCDCC7F7CC8B}" srcOrd="3" destOrd="0" presId="urn:microsoft.com/office/officeart/2005/8/layout/orgChart1"/>
    <dgm:cxn modelId="{3FB81CA9-0A29-4080-A7F0-F9436D253230}" type="presParOf" srcId="{9BE32549-D522-4866-ADC6-FCDCC7F7CC8B}" destId="{C5D6C7B1-3938-437D-8B47-AB774032E36C}" srcOrd="0" destOrd="0" presId="urn:microsoft.com/office/officeart/2005/8/layout/orgChart1"/>
    <dgm:cxn modelId="{CE075535-F12E-41C1-BDAE-F05E37F7F920}" type="presParOf" srcId="{C5D6C7B1-3938-437D-8B47-AB774032E36C}" destId="{FB8503B0-1779-4A9A-874C-A5B1844A5244}" srcOrd="0" destOrd="0" presId="urn:microsoft.com/office/officeart/2005/8/layout/orgChart1"/>
    <dgm:cxn modelId="{2B5B6EAB-B6D0-4C4F-93A4-85D2F31E335C}" type="presParOf" srcId="{C5D6C7B1-3938-437D-8B47-AB774032E36C}" destId="{3CF75D4F-2A88-4B39-9956-66F5D09973F6}" srcOrd="1" destOrd="0" presId="urn:microsoft.com/office/officeart/2005/8/layout/orgChart1"/>
    <dgm:cxn modelId="{556BADA4-80B6-4270-B97E-4268C2E37CB1}" type="presParOf" srcId="{9BE32549-D522-4866-ADC6-FCDCC7F7CC8B}" destId="{967D2456-2EB7-4583-9972-DD10DAC607EE}" srcOrd="1" destOrd="0" presId="urn:microsoft.com/office/officeart/2005/8/layout/orgChart1"/>
    <dgm:cxn modelId="{84BE77D3-CC14-43D2-B953-99A4BEE478C6}" type="presParOf" srcId="{9BE32549-D522-4866-ADC6-FCDCC7F7CC8B}" destId="{E566B82E-6E04-40D0-A702-66FF90C926B0}" srcOrd="2" destOrd="0" presId="urn:microsoft.com/office/officeart/2005/8/layout/orgChart1"/>
    <dgm:cxn modelId="{61F7CE3E-B009-4114-AD9A-D580A1053367}" type="presParOf" srcId="{69D9F249-25D2-49F8-9A23-5677DD6DA49A}" destId="{5EDE0125-B283-4E19-B37C-0B2E80693928}" srcOrd="2" destOrd="0" presId="urn:microsoft.com/office/officeart/2005/8/layout/orgChart1"/>
    <dgm:cxn modelId="{96EED54E-651A-46F3-9E00-9956EA77F6CF}" type="presParOf" srcId="{EFA142EB-E396-4266-BD84-58ED2F3A2103}" destId="{7DCED56E-489E-4DBB-B140-4B67C4918D2C}" srcOrd="4" destOrd="0" presId="urn:microsoft.com/office/officeart/2005/8/layout/orgChart1"/>
    <dgm:cxn modelId="{C3F67408-7F3D-4BD4-972E-0143FB573B73}" type="presParOf" srcId="{EFA142EB-E396-4266-BD84-58ED2F3A2103}" destId="{BCC0CE52-DD35-4075-BA23-0C0B268FEF88}" srcOrd="5" destOrd="0" presId="urn:microsoft.com/office/officeart/2005/8/layout/orgChart1"/>
    <dgm:cxn modelId="{79B8737E-5C4A-41F1-A726-518A682DEDEB}" type="presParOf" srcId="{BCC0CE52-DD35-4075-BA23-0C0B268FEF88}" destId="{D60D2A0E-6450-4CBD-B327-984FC092044A}" srcOrd="0" destOrd="0" presId="urn:microsoft.com/office/officeart/2005/8/layout/orgChart1"/>
    <dgm:cxn modelId="{FF855733-71AF-4C4D-8C9B-519E5898A2C2}" type="presParOf" srcId="{D60D2A0E-6450-4CBD-B327-984FC092044A}" destId="{F2A3493B-967D-4968-BC6D-37F5AE531DBC}" srcOrd="0" destOrd="0" presId="urn:microsoft.com/office/officeart/2005/8/layout/orgChart1"/>
    <dgm:cxn modelId="{319C9EEE-03AF-4913-986A-6E7BFD873D61}" type="presParOf" srcId="{D60D2A0E-6450-4CBD-B327-984FC092044A}" destId="{8DD1CC1C-F049-46DF-9448-C4735F872A79}" srcOrd="1" destOrd="0" presId="urn:microsoft.com/office/officeart/2005/8/layout/orgChart1"/>
    <dgm:cxn modelId="{CF31AA81-36C5-416B-906B-9DD70EC36270}" type="presParOf" srcId="{BCC0CE52-DD35-4075-BA23-0C0B268FEF88}" destId="{FC7CAE9C-CC74-4C9A-B6CC-20FF7BF144F5}" srcOrd="1" destOrd="0" presId="urn:microsoft.com/office/officeart/2005/8/layout/orgChart1"/>
    <dgm:cxn modelId="{2A7476C7-1F28-4E35-95A8-2278639F4B56}" type="presParOf" srcId="{FC7CAE9C-CC74-4C9A-B6CC-20FF7BF144F5}" destId="{5FBD7F7D-0C4F-4ED8-A2DB-4D5B1B11ABD1}" srcOrd="0" destOrd="0" presId="urn:microsoft.com/office/officeart/2005/8/layout/orgChart1"/>
    <dgm:cxn modelId="{A8329508-FF4A-4770-BDFC-3F0FBF048785}" type="presParOf" srcId="{FC7CAE9C-CC74-4C9A-B6CC-20FF7BF144F5}" destId="{F025CE4F-6500-439B-97CD-722E712DE443}" srcOrd="1" destOrd="0" presId="urn:microsoft.com/office/officeart/2005/8/layout/orgChart1"/>
    <dgm:cxn modelId="{F6BF0E7E-CDB5-492A-8D94-8DEF1C56BF84}" type="presParOf" srcId="{F025CE4F-6500-439B-97CD-722E712DE443}" destId="{02E0862C-C8F1-4504-B49A-9BE57A256E75}" srcOrd="0" destOrd="0" presId="urn:microsoft.com/office/officeart/2005/8/layout/orgChart1"/>
    <dgm:cxn modelId="{1D0D84D3-2439-4448-8735-A3534A8147A2}" type="presParOf" srcId="{02E0862C-C8F1-4504-B49A-9BE57A256E75}" destId="{BAD93CAF-084B-4C1F-BFDB-6D5B5428AB62}" srcOrd="0" destOrd="0" presId="urn:microsoft.com/office/officeart/2005/8/layout/orgChart1"/>
    <dgm:cxn modelId="{65A0CB6A-1613-4E23-BDA2-0699F37422E2}" type="presParOf" srcId="{02E0862C-C8F1-4504-B49A-9BE57A256E75}" destId="{FC35270A-670E-47FB-8009-595833DF2587}" srcOrd="1" destOrd="0" presId="urn:microsoft.com/office/officeart/2005/8/layout/orgChart1"/>
    <dgm:cxn modelId="{F03C35A6-432F-42F9-B064-54930E995CEA}" type="presParOf" srcId="{F025CE4F-6500-439B-97CD-722E712DE443}" destId="{E4AB2398-D822-4137-AD85-02F741123A6A}" srcOrd="1" destOrd="0" presId="urn:microsoft.com/office/officeart/2005/8/layout/orgChart1"/>
    <dgm:cxn modelId="{502F54C6-F8DC-4248-A0E6-51CB5DFE23F6}" type="presParOf" srcId="{F025CE4F-6500-439B-97CD-722E712DE443}" destId="{8E57BD2F-6737-4C28-B2B7-7E14FCCFE6C9}" srcOrd="2" destOrd="0" presId="urn:microsoft.com/office/officeart/2005/8/layout/orgChart1"/>
    <dgm:cxn modelId="{14FB41A5-8764-4247-9B17-044CFCA54A59}" type="presParOf" srcId="{FC7CAE9C-CC74-4C9A-B6CC-20FF7BF144F5}" destId="{AED25C86-D96E-4955-90E9-941751624148}" srcOrd="2" destOrd="0" presId="urn:microsoft.com/office/officeart/2005/8/layout/orgChart1"/>
    <dgm:cxn modelId="{D2C37964-6685-4099-892A-9B9ABDFBE954}" type="presParOf" srcId="{FC7CAE9C-CC74-4C9A-B6CC-20FF7BF144F5}" destId="{E6C98FF7-2F8F-4ACD-9F59-03EAC17F75B4}" srcOrd="3" destOrd="0" presId="urn:microsoft.com/office/officeart/2005/8/layout/orgChart1"/>
    <dgm:cxn modelId="{F36AD67F-3187-409A-8489-0C54200E12A2}" type="presParOf" srcId="{E6C98FF7-2F8F-4ACD-9F59-03EAC17F75B4}" destId="{8AFC9D30-79F1-41C2-BA7B-0AC56CDBC629}" srcOrd="0" destOrd="0" presId="urn:microsoft.com/office/officeart/2005/8/layout/orgChart1"/>
    <dgm:cxn modelId="{9B9ED4AC-0ADD-4998-A838-DD6793AAC4BF}" type="presParOf" srcId="{8AFC9D30-79F1-41C2-BA7B-0AC56CDBC629}" destId="{EFF113C0-8518-47C1-9A7D-80A8DEB7EC6A}" srcOrd="0" destOrd="0" presId="urn:microsoft.com/office/officeart/2005/8/layout/orgChart1"/>
    <dgm:cxn modelId="{413E2652-7FA5-4143-9936-F171822D1689}" type="presParOf" srcId="{8AFC9D30-79F1-41C2-BA7B-0AC56CDBC629}" destId="{88D4C5A4-472C-40E6-BC17-91F730205064}" srcOrd="1" destOrd="0" presId="urn:microsoft.com/office/officeart/2005/8/layout/orgChart1"/>
    <dgm:cxn modelId="{CE663014-1467-4D2E-903A-533A10783CE3}" type="presParOf" srcId="{E6C98FF7-2F8F-4ACD-9F59-03EAC17F75B4}" destId="{4AE8B695-649D-4DBC-8E5E-EFBAD8AF3A96}" srcOrd="1" destOrd="0" presId="urn:microsoft.com/office/officeart/2005/8/layout/orgChart1"/>
    <dgm:cxn modelId="{68F6CEC6-6AD1-416F-B26A-13EE04F8C191}" type="presParOf" srcId="{E6C98FF7-2F8F-4ACD-9F59-03EAC17F75B4}" destId="{9134B5F6-3562-45C9-B60F-512E72269894}" srcOrd="2" destOrd="0" presId="urn:microsoft.com/office/officeart/2005/8/layout/orgChart1"/>
    <dgm:cxn modelId="{7777D106-CA1F-4179-8009-2F0FF3912674}" type="presParOf" srcId="{BCC0CE52-DD35-4075-BA23-0C0B268FEF88}" destId="{140A3F6B-CF75-4482-8A14-7B2421BB71DF}" srcOrd="2" destOrd="0" presId="urn:microsoft.com/office/officeart/2005/8/layout/orgChart1"/>
    <dgm:cxn modelId="{25DC2D70-874E-4807-A13E-4B62CC6C0C76}" type="presParOf" srcId="{EFA142EB-E396-4266-BD84-58ED2F3A2103}" destId="{234ACB7B-121C-4612-A2F2-BB1A5CFF0B4F}" srcOrd="6" destOrd="0" presId="urn:microsoft.com/office/officeart/2005/8/layout/orgChart1"/>
    <dgm:cxn modelId="{9FEA39AB-D5A8-402D-9B58-A6D8F843EC34}" type="presParOf" srcId="{EFA142EB-E396-4266-BD84-58ED2F3A2103}" destId="{E7B8055E-41AD-48FE-9912-E7DC3D7E8C1B}" srcOrd="7" destOrd="0" presId="urn:microsoft.com/office/officeart/2005/8/layout/orgChart1"/>
    <dgm:cxn modelId="{60125B53-1E59-4DEC-8E56-C3A9154377EB}" type="presParOf" srcId="{E7B8055E-41AD-48FE-9912-E7DC3D7E8C1B}" destId="{D03647E4-1E3E-41C5-B967-205A94E5AB05}" srcOrd="0" destOrd="0" presId="urn:microsoft.com/office/officeart/2005/8/layout/orgChart1"/>
    <dgm:cxn modelId="{7B6F319B-09C8-4281-B1E9-9C953F7762D4}" type="presParOf" srcId="{D03647E4-1E3E-41C5-B967-205A94E5AB05}" destId="{59943CA8-9F8F-413F-9BA0-3BDDB27D7C22}" srcOrd="0" destOrd="0" presId="urn:microsoft.com/office/officeart/2005/8/layout/orgChart1"/>
    <dgm:cxn modelId="{A8A2C450-C7AD-4C27-9F21-C54E9FE333D9}" type="presParOf" srcId="{D03647E4-1E3E-41C5-B967-205A94E5AB05}" destId="{6F034066-C312-4023-8AF9-451BEF2F0571}" srcOrd="1" destOrd="0" presId="urn:microsoft.com/office/officeart/2005/8/layout/orgChart1"/>
    <dgm:cxn modelId="{9E210808-17FC-4275-91FA-4BA1254AAFE0}" type="presParOf" srcId="{E7B8055E-41AD-48FE-9912-E7DC3D7E8C1B}" destId="{8EAC4EE1-2473-4543-B6DE-5A872F783DC0}" srcOrd="1" destOrd="0" presId="urn:microsoft.com/office/officeart/2005/8/layout/orgChart1"/>
    <dgm:cxn modelId="{C0AC0103-2ABE-4A5F-8D23-B16EFF4E9029}" type="presParOf" srcId="{8EAC4EE1-2473-4543-B6DE-5A872F783DC0}" destId="{427A4F76-6FB1-43F5-AB97-00DEBB2BC4BB}" srcOrd="0" destOrd="0" presId="urn:microsoft.com/office/officeart/2005/8/layout/orgChart1"/>
    <dgm:cxn modelId="{9D468D4D-6CD1-46EF-AE86-54224A77B948}" type="presParOf" srcId="{8EAC4EE1-2473-4543-B6DE-5A872F783DC0}" destId="{EF05AF14-AABC-4572-94C9-5D9C5AF0E506}" srcOrd="1" destOrd="0" presId="urn:microsoft.com/office/officeart/2005/8/layout/orgChart1"/>
    <dgm:cxn modelId="{377A0698-90DC-407E-8473-57299AEFBB91}" type="presParOf" srcId="{EF05AF14-AABC-4572-94C9-5D9C5AF0E506}" destId="{28274783-E786-4641-9ABC-C51669CD408D}" srcOrd="0" destOrd="0" presId="urn:microsoft.com/office/officeart/2005/8/layout/orgChart1"/>
    <dgm:cxn modelId="{6FE5AF74-89BD-411F-819D-A12CAF80F218}" type="presParOf" srcId="{28274783-E786-4641-9ABC-C51669CD408D}" destId="{8F4BD0B6-CCAD-45AD-993C-0536CD57AFD0}" srcOrd="0" destOrd="0" presId="urn:microsoft.com/office/officeart/2005/8/layout/orgChart1"/>
    <dgm:cxn modelId="{88453665-41EC-4A4F-98D4-291FA5B4CD08}" type="presParOf" srcId="{28274783-E786-4641-9ABC-C51669CD408D}" destId="{78F1AD3C-0FAE-4545-99A8-61FCAB4B76BC}" srcOrd="1" destOrd="0" presId="urn:microsoft.com/office/officeart/2005/8/layout/orgChart1"/>
    <dgm:cxn modelId="{9E658BE0-C2A9-4C74-9BD1-D113AB6EED8E}" type="presParOf" srcId="{EF05AF14-AABC-4572-94C9-5D9C5AF0E506}" destId="{718A14B6-9020-41CF-A60E-F209DFF7C080}" srcOrd="1" destOrd="0" presId="urn:microsoft.com/office/officeart/2005/8/layout/orgChart1"/>
    <dgm:cxn modelId="{0D8E4C7D-742F-4C2E-A935-6FC87FE8D74C}" type="presParOf" srcId="{EF05AF14-AABC-4572-94C9-5D9C5AF0E506}" destId="{9CD88A2B-82F9-4B00-89BB-1A4961B6DA3F}" srcOrd="2" destOrd="0" presId="urn:microsoft.com/office/officeart/2005/8/layout/orgChart1"/>
    <dgm:cxn modelId="{29160C41-93B1-41AD-8BFE-B7EA69AE2BE9}" type="presParOf" srcId="{8EAC4EE1-2473-4543-B6DE-5A872F783DC0}" destId="{B06B4B41-5FE3-41EB-A391-39A115F9775A}" srcOrd="2" destOrd="0" presId="urn:microsoft.com/office/officeart/2005/8/layout/orgChart1"/>
    <dgm:cxn modelId="{136E6CC7-47FB-4BD4-B52A-59BE19FDB346}" type="presParOf" srcId="{8EAC4EE1-2473-4543-B6DE-5A872F783DC0}" destId="{4D501A4E-86BE-44C7-9401-282A01B9B432}" srcOrd="3" destOrd="0" presId="urn:microsoft.com/office/officeart/2005/8/layout/orgChart1"/>
    <dgm:cxn modelId="{E4106852-B6BB-45A5-B421-E407BA99443C}" type="presParOf" srcId="{4D501A4E-86BE-44C7-9401-282A01B9B432}" destId="{FF7F5281-FE04-47F1-8698-3DDC245134A4}" srcOrd="0" destOrd="0" presId="urn:microsoft.com/office/officeart/2005/8/layout/orgChart1"/>
    <dgm:cxn modelId="{F6F49B2D-0B51-427C-BC17-D238566EC94B}" type="presParOf" srcId="{FF7F5281-FE04-47F1-8698-3DDC245134A4}" destId="{B1D7F81E-0302-47E7-9F97-667C8F55DABA}" srcOrd="0" destOrd="0" presId="urn:microsoft.com/office/officeart/2005/8/layout/orgChart1"/>
    <dgm:cxn modelId="{069E4656-0B57-45E7-8A4B-B41B4CE61C4C}" type="presParOf" srcId="{FF7F5281-FE04-47F1-8698-3DDC245134A4}" destId="{30BEFFD3-6CD7-4BE9-B238-DD99A4847106}" srcOrd="1" destOrd="0" presId="urn:microsoft.com/office/officeart/2005/8/layout/orgChart1"/>
    <dgm:cxn modelId="{E69EB9BC-DFF0-4F32-B01F-536B63587AE9}" type="presParOf" srcId="{4D501A4E-86BE-44C7-9401-282A01B9B432}" destId="{9A5B908B-396C-4432-AE45-536449B40C66}" srcOrd="1" destOrd="0" presId="urn:microsoft.com/office/officeart/2005/8/layout/orgChart1"/>
    <dgm:cxn modelId="{042834B9-CD3B-4DED-BBBC-11362BD7B4DA}" type="presParOf" srcId="{4D501A4E-86BE-44C7-9401-282A01B9B432}" destId="{A8711478-5CE4-40B8-A26E-C87A8DFCE2A1}" srcOrd="2" destOrd="0" presId="urn:microsoft.com/office/officeart/2005/8/layout/orgChart1"/>
    <dgm:cxn modelId="{389DFAF7-8369-4C0A-B44A-C86844F63EC3}" type="presParOf" srcId="{E7B8055E-41AD-48FE-9912-E7DC3D7E8C1B}" destId="{17090A13-970A-445E-AA3A-C35D4BC10A1A}" srcOrd="2" destOrd="0" presId="urn:microsoft.com/office/officeart/2005/8/layout/orgChart1"/>
    <dgm:cxn modelId="{960AAC4F-B580-43AD-8EE5-BB8CF81B8213}" type="presParOf" srcId="{EFA142EB-E396-4266-BD84-58ED2F3A2103}" destId="{C4894FA2-4C02-4E26-98D2-552CB9CBF26E}" srcOrd="8" destOrd="0" presId="urn:microsoft.com/office/officeart/2005/8/layout/orgChart1"/>
    <dgm:cxn modelId="{BEF3DFA4-0A32-4E4B-8EF4-CF9D8ACC7C5A}" type="presParOf" srcId="{EFA142EB-E396-4266-BD84-58ED2F3A2103}" destId="{327BE7A1-157B-468E-ABAF-EF7427EBC346}" srcOrd="9" destOrd="0" presId="urn:microsoft.com/office/officeart/2005/8/layout/orgChart1"/>
    <dgm:cxn modelId="{27F0C679-3C1F-433B-8694-3A38305C0B5A}" type="presParOf" srcId="{327BE7A1-157B-468E-ABAF-EF7427EBC346}" destId="{D46B83E7-54F9-4921-925C-5093E47F2F3B}" srcOrd="0" destOrd="0" presId="urn:microsoft.com/office/officeart/2005/8/layout/orgChart1"/>
    <dgm:cxn modelId="{5363BB45-E16E-4834-98A9-603950656C52}" type="presParOf" srcId="{D46B83E7-54F9-4921-925C-5093E47F2F3B}" destId="{F3F5D1D7-F0B0-4AD4-AD64-B494A6AF336D}" srcOrd="0" destOrd="0" presId="urn:microsoft.com/office/officeart/2005/8/layout/orgChart1"/>
    <dgm:cxn modelId="{C4AC9C7D-96A3-4C3D-9CF8-13139333C847}" type="presParOf" srcId="{D46B83E7-54F9-4921-925C-5093E47F2F3B}" destId="{ACB785A4-3E3C-436E-B764-6148BB7BACB8}" srcOrd="1" destOrd="0" presId="urn:microsoft.com/office/officeart/2005/8/layout/orgChart1"/>
    <dgm:cxn modelId="{E58FD0EB-D5B8-4320-BCB5-FD8DC65929D7}" type="presParOf" srcId="{327BE7A1-157B-468E-ABAF-EF7427EBC346}" destId="{53CFB951-FFB5-435A-91DE-7679A38A808F}" srcOrd="1" destOrd="0" presId="urn:microsoft.com/office/officeart/2005/8/layout/orgChart1"/>
    <dgm:cxn modelId="{F268E169-318B-497C-8CD9-8800B3DDB60B}" type="presParOf" srcId="{53CFB951-FFB5-435A-91DE-7679A38A808F}" destId="{A63925BA-A72D-46F0-9A2F-E6961F0B0BB3}" srcOrd="0" destOrd="0" presId="urn:microsoft.com/office/officeart/2005/8/layout/orgChart1"/>
    <dgm:cxn modelId="{94282C1C-846F-46F5-B361-2FE1B1D7AEE0}" type="presParOf" srcId="{53CFB951-FFB5-435A-91DE-7679A38A808F}" destId="{BA76BF01-8114-4558-A6D4-FFCED3944D63}" srcOrd="1" destOrd="0" presId="urn:microsoft.com/office/officeart/2005/8/layout/orgChart1"/>
    <dgm:cxn modelId="{C3DFB447-B02E-4870-8B01-26AEE7526FC3}" type="presParOf" srcId="{BA76BF01-8114-4558-A6D4-FFCED3944D63}" destId="{AFBDD10A-E6A5-43DA-A074-B8C8B099F85A}" srcOrd="0" destOrd="0" presId="urn:microsoft.com/office/officeart/2005/8/layout/orgChart1"/>
    <dgm:cxn modelId="{96AB98BA-E02F-4892-A0A8-02456AB21F38}" type="presParOf" srcId="{AFBDD10A-E6A5-43DA-A074-B8C8B099F85A}" destId="{C03D937F-AD32-4E12-A786-7178F2D070E8}" srcOrd="0" destOrd="0" presId="urn:microsoft.com/office/officeart/2005/8/layout/orgChart1"/>
    <dgm:cxn modelId="{E2488AB9-603F-48EF-A1D4-D6DC7EA7D953}" type="presParOf" srcId="{AFBDD10A-E6A5-43DA-A074-B8C8B099F85A}" destId="{65585ACC-BDCD-4C37-B6D9-71A5B7C948AA}" srcOrd="1" destOrd="0" presId="urn:microsoft.com/office/officeart/2005/8/layout/orgChart1"/>
    <dgm:cxn modelId="{D648C722-2DA5-4937-ADE0-75DEE26AD739}" type="presParOf" srcId="{BA76BF01-8114-4558-A6D4-FFCED3944D63}" destId="{0AB33638-AA73-402C-B700-1919B4D41E89}" srcOrd="1" destOrd="0" presId="urn:microsoft.com/office/officeart/2005/8/layout/orgChart1"/>
    <dgm:cxn modelId="{327F319B-8FE0-402D-900A-1A380FAA1DB8}" type="presParOf" srcId="{BA76BF01-8114-4558-A6D4-FFCED3944D63}" destId="{FA1CE622-FC10-4486-8F71-79261A4C5EE0}" srcOrd="2" destOrd="0" presId="urn:microsoft.com/office/officeart/2005/8/layout/orgChart1"/>
    <dgm:cxn modelId="{6B1D77A3-6F1D-4764-88C7-2D16ECA12CEC}" type="presParOf" srcId="{53CFB951-FFB5-435A-91DE-7679A38A808F}" destId="{DD4B493A-957E-4404-A7D7-42B62667F049}" srcOrd="2" destOrd="0" presId="urn:microsoft.com/office/officeart/2005/8/layout/orgChart1"/>
    <dgm:cxn modelId="{32635C51-7ED3-43B6-8EC6-5534E3369418}" type="presParOf" srcId="{53CFB951-FFB5-435A-91DE-7679A38A808F}" destId="{4A6D8093-9289-4AF4-AC6E-8BCA91E3144D}" srcOrd="3" destOrd="0" presId="urn:microsoft.com/office/officeart/2005/8/layout/orgChart1"/>
    <dgm:cxn modelId="{CB834747-5761-4D2A-92E3-9380200DA26B}" type="presParOf" srcId="{4A6D8093-9289-4AF4-AC6E-8BCA91E3144D}" destId="{C259DB66-5127-4251-9ECE-447563318DD2}" srcOrd="0" destOrd="0" presId="urn:microsoft.com/office/officeart/2005/8/layout/orgChart1"/>
    <dgm:cxn modelId="{D5168A36-75BA-45F0-AF33-F28AA5D7C5FD}" type="presParOf" srcId="{C259DB66-5127-4251-9ECE-447563318DD2}" destId="{CA8886FD-0FDA-4E21-B017-1A5CE7FDB933}" srcOrd="0" destOrd="0" presId="urn:microsoft.com/office/officeart/2005/8/layout/orgChart1"/>
    <dgm:cxn modelId="{63653115-04CD-4A25-9118-80750A84E83A}" type="presParOf" srcId="{C259DB66-5127-4251-9ECE-447563318DD2}" destId="{A535F80F-FE72-4B54-AD5E-BA0165B0F40C}" srcOrd="1" destOrd="0" presId="urn:microsoft.com/office/officeart/2005/8/layout/orgChart1"/>
    <dgm:cxn modelId="{EB671C5E-F0EC-4EEB-91F6-E59E90FE0FB3}" type="presParOf" srcId="{4A6D8093-9289-4AF4-AC6E-8BCA91E3144D}" destId="{34D3FE4C-60D5-4F88-83BD-7A41FF5F3E16}" srcOrd="1" destOrd="0" presId="urn:microsoft.com/office/officeart/2005/8/layout/orgChart1"/>
    <dgm:cxn modelId="{6B048077-C8D1-428C-9302-7FD478867F7D}" type="presParOf" srcId="{4A6D8093-9289-4AF4-AC6E-8BCA91E3144D}" destId="{B9FE14C5-540F-4E8E-A53F-D18EB27F481F}" srcOrd="2" destOrd="0" presId="urn:microsoft.com/office/officeart/2005/8/layout/orgChart1"/>
    <dgm:cxn modelId="{9A0EED7F-9861-429F-A6A7-B9DB1A0042A2}" type="presParOf" srcId="{327BE7A1-157B-468E-ABAF-EF7427EBC346}" destId="{4AD90566-4CF8-481E-935E-47B91B78F4F5}" srcOrd="2" destOrd="0" presId="urn:microsoft.com/office/officeart/2005/8/layout/orgChart1"/>
    <dgm:cxn modelId="{79FBADB1-342A-4FA4-8590-27059627760A}" type="presParOf" srcId="{EFA142EB-E396-4266-BD84-58ED2F3A2103}" destId="{D2D46208-C3F1-4457-BBC3-DBA51749F0D3}" srcOrd="10" destOrd="0" presId="urn:microsoft.com/office/officeart/2005/8/layout/orgChart1"/>
    <dgm:cxn modelId="{6EF25223-3920-40DD-A839-C3180E7BFEC6}" type="presParOf" srcId="{EFA142EB-E396-4266-BD84-58ED2F3A2103}" destId="{65F3FD06-4160-4671-92DC-71B079E54CE7}" srcOrd="11" destOrd="0" presId="urn:microsoft.com/office/officeart/2005/8/layout/orgChart1"/>
    <dgm:cxn modelId="{2E8137A4-BE08-4BB3-BFDF-3EFE0916E466}" type="presParOf" srcId="{65F3FD06-4160-4671-92DC-71B079E54CE7}" destId="{6037D9D2-8BF0-47EF-A424-19A5125ED76F}" srcOrd="0" destOrd="0" presId="urn:microsoft.com/office/officeart/2005/8/layout/orgChart1"/>
    <dgm:cxn modelId="{2D9575EE-2242-4374-B166-4076C0CAA1A7}" type="presParOf" srcId="{6037D9D2-8BF0-47EF-A424-19A5125ED76F}" destId="{90DC283D-CB6B-49AC-AF4D-F48173763B4D}" srcOrd="0" destOrd="0" presId="urn:microsoft.com/office/officeart/2005/8/layout/orgChart1"/>
    <dgm:cxn modelId="{1201FC8E-D2B6-476B-8C91-D3B31FE2DB0F}" type="presParOf" srcId="{6037D9D2-8BF0-47EF-A424-19A5125ED76F}" destId="{DCAD9B5A-F9FA-4949-9357-A899E1DE4F29}" srcOrd="1" destOrd="0" presId="urn:microsoft.com/office/officeart/2005/8/layout/orgChart1"/>
    <dgm:cxn modelId="{9CC3CBC8-222A-4F49-9F5B-11DB05511E51}" type="presParOf" srcId="{65F3FD06-4160-4671-92DC-71B079E54CE7}" destId="{A91020F5-2AC2-452A-BB17-DD3DA76DE4E7}" srcOrd="1" destOrd="0" presId="urn:microsoft.com/office/officeart/2005/8/layout/orgChart1"/>
    <dgm:cxn modelId="{EBA4C2F9-E8E9-4118-80D5-969CA47610C6}" type="presParOf" srcId="{A91020F5-2AC2-452A-BB17-DD3DA76DE4E7}" destId="{79AF5991-6AFF-4DD4-A1A3-771C86F738FB}" srcOrd="0" destOrd="0" presId="urn:microsoft.com/office/officeart/2005/8/layout/orgChart1"/>
    <dgm:cxn modelId="{48C01B32-6346-46B4-84D3-F53772D442E7}" type="presParOf" srcId="{A91020F5-2AC2-452A-BB17-DD3DA76DE4E7}" destId="{D470FAD3-1A51-4E44-B537-68AEC2BE94A1}" srcOrd="1" destOrd="0" presId="urn:microsoft.com/office/officeart/2005/8/layout/orgChart1"/>
    <dgm:cxn modelId="{22A7C4EB-F3EB-46FA-AD52-6DD2A637E78A}" type="presParOf" srcId="{D470FAD3-1A51-4E44-B537-68AEC2BE94A1}" destId="{F87B7DB7-CE05-4704-8ABF-67108355AECD}" srcOrd="0" destOrd="0" presId="urn:microsoft.com/office/officeart/2005/8/layout/orgChart1"/>
    <dgm:cxn modelId="{66FBE5C6-9998-4D0B-ADB8-597EAC8D1620}" type="presParOf" srcId="{F87B7DB7-CE05-4704-8ABF-67108355AECD}" destId="{5D6B707B-A157-4D43-B63E-D19DE025BE24}" srcOrd="0" destOrd="0" presId="urn:microsoft.com/office/officeart/2005/8/layout/orgChart1"/>
    <dgm:cxn modelId="{466F87D5-8527-4B30-A70B-E8250665DC6E}" type="presParOf" srcId="{F87B7DB7-CE05-4704-8ABF-67108355AECD}" destId="{1F6251E0-33B0-4317-8055-8727AD03C755}" srcOrd="1" destOrd="0" presId="urn:microsoft.com/office/officeart/2005/8/layout/orgChart1"/>
    <dgm:cxn modelId="{0D9C546A-2FAE-4E03-8CCB-E7DF731BD080}" type="presParOf" srcId="{D470FAD3-1A51-4E44-B537-68AEC2BE94A1}" destId="{F8C8ABF6-2EE2-4D7F-893F-BD3FDAC91961}" srcOrd="1" destOrd="0" presId="urn:microsoft.com/office/officeart/2005/8/layout/orgChart1"/>
    <dgm:cxn modelId="{8F9E9D13-372F-4C67-9A16-F3C16279365B}" type="presParOf" srcId="{D470FAD3-1A51-4E44-B537-68AEC2BE94A1}" destId="{903E41D1-202F-4149-B909-FC8525C4C2B4}" srcOrd="2" destOrd="0" presId="urn:microsoft.com/office/officeart/2005/8/layout/orgChart1"/>
    <dgm:cxn modelId="{11F0A8FB-3B61-43EE-B1DC-140292A441AB}" type="presParOf" srcId="{65F3FD06-4160-4671-92DC-71B079E54CE7}" destId="{8C3B40DE-4D49-418C-8DF8-5E756E540B82}" srcOrd="2" destOrd="0" presId="urn:microsoft.com/office/officeart/2005/8/layout/orgChart1"/>
    <dgm:cxn modelId="{08EEFE16-4E25-480C-B0CE-A0A09116A437}" type="presParOf" srcId="{EFA142EB-E396-4266-BD84-58ED2F3A2103}" destId="{011297A2-905A-498A-8AF5-BC88BE214819}" srcOrd="12" destOrd="0" presId="urn:microsoft.com/office/officeart/2005/8/layout/orgChart1"/>
    <dgm:cxn modelId="{3A39A191-1067-42DA-8EE8-92D5B50ECD34}" type="presParOf" srcId="{EFA142EB-E396-4266-BD84-58ED2F3A2103}" destId="{E2189B55-03F0-4BEF-A573-C42D6D1D4CF7}" srcOrd="13" destOrd="0" presId="urn:microsoft.com/office/officeart/2005/8/layout/orgChart1"/>
    <dgm:cxn modelId="{3DFCC5EA-DB4E-4A52-BFC6-8F505ED38A6A}" type="presParOf" srcId="{E2189B55-03F0-4BEF-A573-C42D6D1D4CF7}" destId="{AD4494F7-ECE6-468E-ADC3-ED1511CEF2C6}" srcOrd="0" destOrd="0" presId="urn:microsoft.com/office/officeart/2005/8/layout/orgChart1"/>
    <dgm:cxn modelId="{B12B8468-EB58-4A06-BBBB-55B9D4249ED0}" type="presParOf" srcId="{AD4494F7-ECE6-468E-ADC3-ED1511CEF2C6}" destId="{0F885704-84D6-4BBB-9E37-095270443149}" srcOrd="0" destOrd="0" presId="urn:microsoft.com/office/officeart/2005/8/layout/orgChart1"/>
    <dgm:cxn modelId="{0D7794A6-FA65-4EC8-8341-0AD6C7553F64}" type="presParOf" srcId="{AD4494F7-ECE6-468E-ADC3-ED1511CEF2C6}" destId="{DA253284-A8B6-4995-849F-8DB9E65FB833}" srcOrd="1" destOrd="0" presId="urn:microsoft.com/office/officeart/2005/8/layout/orgChart1"/>
    <dgm:cxn modelId="{A48042C0-500B-4AFB-9930-F9CA1BCDA047}" type="presParOf" srcId="{E2189B55-03F0-4BEF-A573-C42D6D1D4CF7}" destId="{26F5E798-21D5-4EC6-A539-5A66EB6A0032}" srcOrd="1" destOrd="0" presId="urn:microsoft.com/office/officeart/2005/8/layout/orgChart1"/>
    <dgm:cxn modelId="{1773E114-9C76-44F4-A45C-2D4437DA2189}" type="presParOf" srcId="{26F5E798-21D5-4EC6-A539-5A66EB6A0032}" destId="{629B47B8-05A3-472A-9D9D-8DAFDF285B37}" srcOrd="0" destOrd="0" presId="urn:microsoft.com/office/officeart/2005/8/layout/orgChart1"/>
    <dgm:cxn modelId="{7AE158D2-78DE-4377-921F-8B7F91F009E9}" type="presParOf" srcId="{26F5E798-21D5-4EC6-A539-5A66EB6A0032}" destId="{5BD9D5E2-5B7D-4D83-A1D7-ECCD21D15226}" srcOrd="1" destOrd="0" presId="urn:microsoft.com/office/officeart/2005/8/layout/orgChart1"/>
    <dgm:cxn modelId="{86F0D689-B346-4F10-8DCE-6881228A9861}" type="presParOf" srcId="{5BD9D5E2-5B7D-4D83-A1D7-ECCD21D15226}" destId="{3B6D48FA-C9BD-41BA-9F22-365690DDC5EC}" srcOrd="0" destOrd="0" presId="urn:microsoft.com/office/officeart/2005/8/layout/orgChart1"/>
    <dgm:cxn modelId="{38C88A00-1D29-4319-A00C-342C2B099AF2}" type="presParOf" srcId="{3B6D48FA-C9BD-41BA-9F22-365690DDC5EC}" destId="{4B0766C1-ACC4-4BDC-A251-554486EB1460}" srcOrd="0" destOrd="0" presId="urn:microsoft.com/office/officeart/2005/8/layout/orgChart1"/>
    <dgm:cxn modelId="{EB4E44AF-17DB-44E7-BD81-471B85B7F6EB}" type="presParOf" srcId="{3B6D48FA-C9BD-41BA-9F22-365690DDC5EC}" destId="{2FECFE81-4C53-423E-A082-0D09003E8C7F}" srcOrd="1" destOrd="0" presId="urn:microsoft.com/office/officeart/2005/8/layout/orgChart1"/>
    <dgm:cxn modelId="{7F0925CD-5269-474B-8403-4A47CF742CE2}" type="presParOf" srcId="{5BD9D5E2-5B7D-4D83-A1D7-ECCD21D15226}" destId="{6593A0F4-55DB-4FF1-BCE6-B92FE4F3AA99}" srcOrd="1" destOrd="0" presId="urn:microsoft.com/office/officeart/2005/8/layout/orgChart1"/>
    <dgm:cxn modelId="{EAF56211-0416-47E7-BAFD-325366FC2364}" type="presParOf" srcId="{5BD9D5E2-5B7D-4D83-A1D7-ECCD21D15226}" destId="{EB52218F-EB48-40E0-9BAA-6538B0D8166D}" srcOrd="2" destOrd="0" presId="urn:microsoft.com/office/officeart/2005/8/layout/orgChart1"/>
    <dgm:cxn modelId="{664E404C-A79C-4B11-9497-590CE314FC52}" type="presParOf" srcId="{E2189B55-03F0-4BEF-A573-C42D6D1D4CF7}" destId="{AD918E1F-21B0-4C0A-A7BE-A24B53C0BB60}" srcOrd="2" destOrd="0" presId="urn:microsoft.com/office/officeart/2005/8/layout/orgChart1"/>
    <dgm:cxn modelId="{0F922F6F-21C8-45EA-AF62-C98ECB664FD8}" type="presParOf" srcId="{EFA142EB-E396-4266-BD84-58ED2F3A2103}" destId="{28F4C56B-161C-468D-9F2C-044532F46B30}" srcOrd="14" destOrd="0" presId="urn:microsoft.com/office/officeart/2005/8/layout/orgChart1"/>
    <dgm:cxn modelId="{D738FF08-A04A-47A9-BC48-54DC0981F4CB}" type="presParOf" srcId="{EFA142EB-E396-4266-BD84-58ED2F3A2103}" destId="{DBA5FEC1-E477-4892-AEF7-E2DBB5C04283}" srcOrd="15" destOrd="0" presId="urn:microsoft.com/office/officeart/2005/8/layout/orgChart1"/>
    <dgm:cxn modelId="{A7C31B5F-5EED-4DF1-84BF-39B921E5F8E4}" type="presParOf" srcId="{DBA5FEC1-E477-4892-AEF7-E2DBB5C04283}" destId="{3A190DB9-F24C-419C-BD1E-8923B43A7614}" srcOrd="0" destOrd="0" presId="urn:microsoft.com/office/officeart/2005/8/layout/orgChart1"/>
    <dgm:cxn modelId="{32158778-B91B-4D75-AF74-3A5F1C5349FB}" type="presParOf" srcId="{3A190DB9-F24C-419C-BD1E-8923B43A7614}" destId="{88CB57E9-9DDA-4412-AAE8-6BD6A649DF99}" srcOrd="0" destOrd="0" presId="urn:microsoft.com/office/officeart/2005/8/layout/orgChart1"/>
    <dgm:cxn modelId="{FFFDD870-6381-4010-8FD5-2FBC5E765D29}" type="presParOf" srcId="{3A190DB9-F24C-419C-BD1E-8923B43A7614}" destId="{4E2AB4F3-8D81-4BB2-B606-F8183A18E673}" srcOrd="1" destOrd="0" presId="urn:microsoft.com/office/officeart/2005/8/layout/orgChart1"/>
    <dgm:cxn modelId="{DB541C44-0019-4827-AF37-73EED4AD9F20}" type="presParOf" srcId="{DBA5FEC1-E477-4892-AEF7-E2DBB5C04283}" destId="{913C903B-5A54-43CB-98AB-67F6AC9B2673}" srcOrd="1" destOrd="0" presId="urn:microsoft.com/office/officeart/2005/8/layout/orgChart1"/>
    <dgm:cxn modelId="{E487A685-3C57-4312-84EB-C9BA4AD21536}" type="presParOf" srcId="{913C903B-5A54-43CB-98AB-67F6AC9B2673}" destId="{A1C6D5AA-C54D-466F-A28D-E64B345E7985}" srcOrd="0" destOrd="0" presId="urn:microsoft.com/office/officeart/2005/8/layout/orgChart1"/>
    <dgm:cxn modelId="{EE23D4B4-EE52-4FC4-A70B-B721B352E407}" type="presParOf" srcId="{913C903B-5A54-43CB-98AB-67F6AC9B2673}" destId="{FDAD090F-15CF-4D87-8B60-09978BD6347A}" srcOrd="1" destOrd="0" presId="urn:microsoft.com/office/officeart/2005/8/layout/orgChart1"/>
    <dgm:cxn modelId="{61F303BF-629D-4FB6-B350-47083763911C}" type="presParOf" srcId="{FDAD090F-15CF-4D87-8B60-09978BD6347A}" destId="{E05309A9-F1B0-4170-AB9B-747D8392737C}" srcOrd="0" destOrd="0" presId="urn:microsoft.com/office/officeart/2005/8/layout/orgChart1"/>
    <dgm:cxn modelId="{2E21615F-FF7B-4C5F-9F9B-43E9862BBBD1}" type="presParOf" srcId="{E05309A9-F1B0-4170-AB9B-747D8392737C}" destId="{29229FF7-7DA6-4485-9D98-7310E57253C7}" srcOrd="0" destOrd="0" presId="urn:microsoft.com/office/officeart/2005/8/layout/orgChart1"/>
    <dgm:cxn modelId="{5E55E0A3-DB88-485C-BFB2-431DF78A6C62}" type="presParOf" srcId="{E05309A9-F1B0-4170-AB9B-747D8392737C}" destId="{8B81BD17-F8B0-454C-A283-154B9A0A9B0E}" srcOrd="1" destOrd="0" presId="urn:microsoft.com/office/officeart/2005/8/layout/orgChart1"/>
    <dgm:cxn modelId="{B6D5DC37-3A01-48A3-85A5-771006F42EAE}" type="presParOf" srcId="{FDAD090F-15CF-4D87-8B60-09978BD6347A}" destId="{4CB672A4-17F8-4F82-9B97-3B3B07900642}" srcOrd="1" destOrd="0" presId="urn:microsoft.com/office/officeart/2005/8/layout/orgChart1"/>
    <dgm:cxn modelId="{F0D8D410-F03F-4E21-9AF9-68927CEAB8EA}" type="presParOf" srcId="{FDAD090F-15CF-4D87-8B60-09978BD6347A}" destId="{909972B7-ED02-4671-AEAB-121BEF46987F}" srcOrd="2" destOrd="0" presId="urn:microsoft.com/office/officeart/2005/8/layout/orgChart1"/>
    <dgm:cxn modelId="{E0003A49-4817-4304-9A1C-F64AAF9964C2}" type="presParOf" srcId="{DBA5FEC1-E477-4892-AEF7-E2DBB5C04283}" destId="{D8702CC7-C274-43F8-A755-6C74FEF2C38F}" srcOrd="2" destOrd="0" presId="urn:microsoft.com/office/officeart/2005/8/layout/orgChart1"/>
    <dgm:cxn modelId="{E691AB5A-D622-4DB2-9C49-2054092A141D}" type="presParOf" srcId="{A7B6618F-00D2-4BFF-BD15-294F682F2824}" destId="{DBB670F8-A614-455E-B5EC-38A1AAEC882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A49D2-841D-45AF-945F-721559BF9F9E}" type="doc">
      <dgm:prSet loTypeId="urn:microsoft.com/office/officeart/2005/8/layout/vList4" loCatId="list" qsTypeId="urn:microsoft.com/office/officeart/2005/8/quickstyle/simple1" qsCatId="simple" csTypeId="urn:microsoft.com/office/officeart/2005/8/colors/colorful1" csCatId="colorful" phldr="1"/>
      <dgm:spPr/>
      <dgm:t>
        <a:bodyPr/>
        <a:lstStyle/>
        <a:p>
          <a:endParaRPr lang="en-AU"/>
        </a:p>
      </dgm:t>
    </dgm:pt>
    <dgm:pt modelId="{3A1DDCFB-9063-4540-AB75-0E2E17ADB756}">
      <dgm:prSet phldrT="[Text]"/>
      <dgm:spPr/>
      <dgm:t>
        <a:bodyPr/>
        <a:lstStyle/>
        <a:p>
          <a:r>
            <a:rPr lang="en-AU" dirty="0"/>
            <a:t>NVD CVE Feeds</a:t>
          </a:r>
        </a:p>
      </dgm:t>
    </dgm:pt>
    <dgm:pt modelId="{345080E7-CFB0-4547-A0FD-A4C5A88D7CA3}" type="parTrans" cxnId="{7BD8EB78-B79A-4517-A73E-2ECBDFF014BA}">
      <dgm:prSet/>
      <dgm:spPr/>
      <dgm:t>
        <a:bodyPr/>
        <a:lstStyle/>
        <a:p>
          <a:endParaRPr lang="en-AU"/>
        </a:p>
      </dgm:t>
    </dgm:pt>
    <dgm:pt modelId="{3FF3B2FA-8E48-4A94-B1E4-7A5935978C05}" type="sibTrans" cxnId="{7BD8EB78-B79A-4517-A73E-2ECBDFF014BA}">
      <dgm:prSet/>
      <dgm:spPr/>
      <dgm:t>
        <a:bodyPr/>
        <a:lstStyle/>
        <a:p>
          <a:endParaRPr lang="en-AU"/>
        </a:p>
      </dgm:t>
    </dgm:pt>
    <dgm:pt modelId="{BBE030CD-CCC0-4F56-9B9E-CA4FF9AA8FED}">
      <dgm:prSet phldrT="[Text]"/>
      <dgm:spPr/>
      <dgm:t>
        <a:bodyPr/>
        <a:lstStyle/>
        <a:p>
          <a:r>
            <a:rPr lang="en-AU" dirty="0"/>
            <a:t>Vendor Advisories</a:t>
          </a:r>
        </a:p>
      </dgm:t>
    </dgm:pt>
    <dgm:pt modelId="{88924A69-126B-4BC9-BEA3-394E0884C132}" type="parTrans" cxnId="{FCBCA475-49D3-4BC4-B7AE-8D77BA627289}">
      <dgm:prSet/>
      <dgm:spPr/>
      <dgm:t>
        <a:bodyPr/>
        <a:lstStyle/>
        <a:p>
          <a:endParaRPr lang="en-AU"/>
        </a:p>
      </dgm:t>
    </dgm:pt>
    <dgm:pt modelId="{87203E37-916C-43B6-B1E6-AE99935E710F}" type="sibTrans" cxnId="{FCBCA475-49D3-4BC4-B7AE-8D77BA627289}">
      <dgm:prSet/>
      <dgm:spPr/>
      <dgm:t>
        <a:bodyPr/>
        <a:lstStyle/>
        <a:p>
          <a:endParaRPr lang="en-AU"/>
        </a:p>
      </dgm:t>
    </dgm:pt>
    <dgm:pt modelId="{730EFBB8-DD0C-4E0A-B2C3-02859F96B7CB}">
      <dgm:prSet phldrT="[Text]"/>
      <dgm:spPr/>
      <dgm:t>
        <a:bodyPr/>
        <a:lstStyle/>
        <a:p>
          <a:r>
            <a:rPr lang="en-AU" dirty="0"/>
            <a:t>Commit Log Analysis</a:t>
          </a:r>
        </a:p>
      </dgm:t>
    </dgm:pt>
    <dgm:pt modelId="{EAD1737C-22A9-4650-A12A-D27B8E7CD6C8}" type="parTrans" cxnId="{B56F196D-8AC0-4B7F-B889-265C55018F25}">
      <dgm:prSet/>
      <dgm:spPr/>
      <dgm:t>
        <a:bodyPr/>
        <a:lstStyle/>
        <a:p>
          <a:endParaRPr lang="en-AU"/>
        </a:p>
      </dgm:t>
    </dgm:pt>
    <dgm:pt modelId="{F2AD754B-CB82-4CFF-83AC-63D5151D253B}" type="sibTrans" cxnId="{B56F196D-8AC0-4B7F-B889-265C55018F25}">
      <dgm:prSet/>
      <dgm:spPr/>
      <dgm:t>
        <a:bodyPr/>
        <a:lstStyle/>
        <a:p>
          <a:endParaRPr lang="en-AU"/>
        </a:p>
      </dgm:t>
    </dgm:pt>
    <dgm:pt modelId="{63FEDCB2-4B9D-4899-BA97-E1E3C06CD7FF}" type="pres">
      <dgm:prSet presAssocID="{CA0A49D2-841D-45AF-945F-721559BF9F9E}" presName="linear" presStyleCnt="0">
        <dgm:presLayoutVars>
          <dgm:dir/>
          <dgm:resizeHandles val="exact"/>
        </dgm:presLayoutVars>
      </dgm:prSet>
      <dgm:spPr/>
    </dgm:pt>
    <dgm:pt modelId="{E46E9879-AE4C-424C-9170-03F252801E90}" type="pres">
      <dgm:prSet presAssocID="{3A1DDCFB-9063-4540-AB75-0E2E17ADB756}" presName="comp" presStyleCnt="0"/>
      <dgm:spPr/>
    </dgm:pt>
    <dgm:pt modelId="{B74301B0-58C3-4EDF-911E-4B41CB6A4DE4}" type="pres">
      <dgm:prSet presAssocID="{3A1DDCFB-9063-4540-AB75-0E2E17ADB756}" presName="box" presStyleLbl="node1" presStyleIdx="0" presStyleCnt="3"/>
      <dgm:spPr/>
    </dgm:pt>
    <dgm:pt modelId="{E4D33220-BC7A-487A-B2D4-B55FCCBC737C}" type="pres">
      <dgm:prSet presAssocID="{3A1DDCFB-9063-4540-AB75-0E2E17ADB756}"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66000" b="-66000"/>
          </a:stretch>
        </a:blipFill>
      </dgm:spPr>
      <dgm:extLst>
        <a:ext uri="{E40237B7-FDA0-4F09-8148-C483321AD2D9}">
          <dgm14:cNvPr xmlns:dgm14="http://schemas.microsoft.com/office/drawing/2010/diagram" id="0" name="" descr="Database"/>
        </a:ext>
      </dgm:extLst>
    </dgm:pt>
    <dgm:pt modelId="{A6E36EBB-7102-4F3B-A507-154AA9229078}" type="pres">
      <dgm:prSet presAssocID="{3A1DDCFB-9063-4540-AB75-0E2E17ADB756}" presName="text" presStyleLbl="node1" presStyleIdx="0" presStyleCnt="3">
        <dgm:presLayoutVars>
          <dgm:bulletEnabled val="1"/>
        </dgm:presLayoutVars>
      </dgm:prSet>
      <dgm:spPr/>
    </dgm:pt>
    <dgm:pt modelId="{9281CA0C-7801-4F7E-BCB6-0301358C49E6}" type="pres">
      <dgm:prSet presAssocID="{3FF3B2FA-8E48-4A94-B1E4-7A5935978C05}" presName="spacer" presStyleCnt="0"/>
      <dgm:spPr/>
    </dgm:pt>
    <dgm:pt modelId="{063783AD-D6B8-4E26-8194-C3BAC5E98979}" type="pres">
      <dgm:prSet presAssocID="{BBE030CD-CCC0-4F56-9B9E-CA4FF9AA8FED}" presName="comp" presStyleCnt="0"/>
      <dgm:spPr/>
    </dgm:pt>
    <dgm:pt modelId="{E9AFD1EE-8780-4EC9-9DE2-D80C66AC9105}" type="pres">
      <dgm:prSet presAssocID="{BBE030CD-CCC0-4F56-9B9E-CA4FF9AA8FED}" presName="box" presStyleLbl="node1" presStyleIdx="1" presStyleCnt="3"/>
      <dgm:spPr/>
    </dgm:pt>
    <dgm:pt modelId="{AB0277BC-4C6E-40C2-B7C7-2244E4694392}" type="pres">
      <dgm:prSet presAssocID="{BBE030CD-CCC0-4F56-9B9E-CA4FF9AA8FED}" presName="img"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66000" b="-66000"/>
          </a:stretch>
        </a:blipFill>
      </dgm:spPr>
      <dgm:extLst>
        <a:ext uri="{E40237B7-FDA0-4F09-8148-C483321AD2D9}">
          <dgm14:cNvPr xmlns:dgm14="http://schemas.microsoft.com/office/drawing/2010/diagram" id="0" name="" descr="Share"/>
        </a:ext>
      </dgm:extLst>
    </dgm:pt>
    <dgm:pt modelId="{FE67D8E9-B959-4539-939E-0A6976846657}" type="pres">
      <dgm:prSet presAssocID="{BBE030CD-CCC0-4F56-9B9E-CA4FF9AA8FED}" presName="text" presStyleLbl="node1" presStyleIdx="1" presStyleCnt="3">
        <dgm:presLayoutVars>
          <dgm:bulletEnabled val="1"/>
        </dgm:presLayoutVars>
      </dgm:prSet>
      <dgm:spPr/>
    </dgm:pt>
    <dgm:pt modelId="{5E0D4DFA-87B2-4313-BE34-83633B8406DA}" type="pres">
      <dgm:prSet presAssocID="{87203E37-916C-43B6-B1E6-AE99935E710F}" presName="spacer" presStyleCnt="0"/>
      <dgm:spPr/>
    </dgm:pt>
    <dgm:pt modelId="{0C3FD82A-3979-4B37-B663-A615004FBDF6}" type="pres">
      <dgm:prSet presAssocID="{730EFBB8-DD0C-4E0A-B2C3-02859F96B7CB}" presName="comp" presStyleCnt="0"/>
      <dgm:spPr/>
    </dgm:pt>
    <dgm:pt modelId="{94B922C7-FB04-44ED-86F8-86097D0950D7}" type="pres">
      <dgm:prSet presAssocID="{730EFBB8-DD0C-4E0A-B2C3-02859F96B7CB}" presName="box" presStyleLbl="node1" presStyleIdx="2" presStyleCnt="3"/>
      <dgm:spPr/>
    </dgm:pt>
    <dgm:pt modelId="{9A7C10D2-E9CE-4B95-BDBF-03BA7A0E2918}" type="pres">
      <dgm:prSet presAssocID="{730EFBB8-DD0C-4E0A-B2C3-02859F96B7CB}" presName="img"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66000" b="-66000"/>
          </a:stretch>
        </a:blipFill>
      </dgm:spPr>
      <dgm:extLst>
        <a:ext uri="{E40237B7-FDA0-4F09-8148-C483321AD2D9}">
          <dgm14:cNvPr xmlns:dgm14="http://schemas.microsoft.com/office/drawing/2010/diagram" id="0" name="" descr="Chat"/>
        </a:ext>
      </dgm:extLst>
    </dgm:pt>
    <dgm:pt modelId="{AF718EE4-5DEA-47AF-BC0C-F3631970CF69}" type="pres">
      <dgm:prSet presAssocID="{730EFBB8-DD0C-4E0A-B2C3-02859F96B7CB}" presName="text" presStyleLbl="node1" presStyleIdx="2" presStyleCnt="3">
        <dgm:presLayoutVars>
          <dgm:bulletEnabled val="1"/>
        </dgm:presLayoutVars>
      </dgm:prSet>
      <dgm:spPr/>
    </dgm:pt>
  </dgm:ptLst>
  <dgm:cxnLst>
    <dgm:cxn modelId="{6F85371E-674F-4FEF-B1E8-BA51D613EFF6}" type="presOf" srcId="{BBE030CD-CCC0-4F56-9B9E-CA4FF9AA8FED}" destId="{E9AFD1EE-8780-4EC9-9DE2-D80C66AC9105}" srcOrd="0" destOrd="0" presId="urn:microsoft.com/office/officeart/2005/8/layout/vList4"/>
    <dgm:cxn modelId="{3758F34B-4C13-4928-9E97-2984D6B96195}" type="presOf" srcId="{CA0A49D2-841D-45AF-945F-721559BF9F9E}" destId="{63FEDCB2-4B9D-4899-BA97-E1E3C06CD7FF}" srcOrd="0" destOrd="0" presId="urn:microsoft.com/office/officeart/2005/8/layout/vList4"/>
    <dgm:cxn modelId="{A79B3D6B-18AD-4966-A9BB-5C358EB0EB0C}" type="presOf" srcId="{BBE030CD-CCC0-4F56-9B9E-CA4FF9AA8FED}" destId="{FE67D8E9-B959-4539-939E-0A6976846657}" srcOrd="1" destOrd="0" presId="urn:microsoft.com/office/officeart/2005/8/layout/vList4"/>
    <dgm:cxn modelId="{B56F196D-8AC0-4B7F-B889-265C55018F25}" srcId="{CA0A49D2-841D-45AF-945F-721559BF9F9E}" destId="{730EFBB8-DD0C-4E0A-B2C3-02859F96B7CB}" srcOrd="2" destOrd="0" parTransId="{EAD1737C-22A9-4650-A12A-D27B8E7CD6C8}" sibTransId="{F2AD754B-CB82-4CFF-83AC-63D5151D253B}"/>
    <dgm:cxn modelId="{FCBCA475-49D3-4BC4-B7AE-8D77BA627289}" srcId="{CA0A49D2-841D-45AF-945F-721559BF9F9E}" destId="{BBE030CD-CCC0-4F56-9B9E-CA4FF9AA8FED}" srcOrd="1" destOrd="0" parTransId="{88924A69-126B-4BC9-BEA3-394E0884C132}" sibTransId="{87203E37-916C-43B6-B1E6-AE99935E710F}"/>
    <dgm:cxn modelId="{7BD8EB78-B79A-4517-A73E-2ECBDFF014BA}" srcId="{CA0A49D2-841D-45AF-945F-721559BF9F9E}" destId="{3A1DDCFB-9063-4540-AB75-0E2E17ADB756}" srcOrd="0" destOrd="0" parTransId="{345080E7-CFB0-4547-A0FD-A4C5A88D7CA3}" sibTransId="{3FF3B2FA-8E48-4A94-B1E4-7A5935978C05}"/>
    <dgm:cxn modelId="{C77279A0-5C07-49BE-8ECE-80F82BD46BF6}" type="presOf" srcId="{730EFBB8-DD0C-4E0A-B2C3-02859F96B7CB}" destId="{AF718EE4-5DEA-47AF-BC0C-F3631970CF69}" srcOrd="1" destOrd="0" presId="urn:microsoft.com/office/officeart/2005/8/layout/vList4"/>
    <dgm:cxn modelId="{A15AE5A7-858D-42A4-9405-20F05CD6A7DA}" type="presOf" srcId="{3A1DDCFB-9063-4540-AB75-0E2E17ADB756}" destId="{B74301B0-58C3-4EDF-911E-4B41CB6A4DE4}" srcOrd="0" destOrd="0" presId="urn:microsoft.com/office/officeart/2005/8/layout/vList4"/>
    <dgm:cxn modelId="{F79064C5-1713-4A6E-BBE5-E0B5E792C200}" type="presOf" srcId="{3A1DDCFB-9063-4540-AB75-0E2E17ADB756}" destId="{A6E36EBB-7102-4F3B-A507-154AA9229078}" srcOrd="1" destOrd="0" presId="urn:microsoft.com/office/officeart/2005/8/layout/vList4"/>
    <dgm:cxn modelId="{AFD4ACC8-30DF-4BEA-98CB-D5785BB16B3D}" type="presOf" srcId="{730EFBB8-DD0C-4E0A-B2C3-02859F96B7CB}" destId="{94B922C7-FB04-44ED-86F8-86097D0950D7}" srcOrd="0" destOrd="0" presId="urn:microsoft.com/office/officeart/2005/8/layout/vList4"/>
    <dgm:cxn modelId="{FA5784F0-6139-4C9F-8C08-81C46EC2C7F4}" type="presParOf" srcId="{63FEDCB2-4B9D-4899-BA97-E1E3C06CD7FF}" destId="{E46E9879-AE4C-424C-9170-03F252801E90}" srcOrd="0" destOrd="0" presId="urn:microsoft.com/office/officeart/2005/8/layout/vList4"/>
    <dgm:cxn modelId="{76FE37A4-8244-4A07-9A50-AAFF117053B5}" type="presParOf" srcId="{E46E9879-AE4C-424C-9170-03F252801E90}" destId="{B74301B0-58C3-4EDF-911E-4B41CB6A4DE4}" srcOrd="0" destOrd="0" presId="urn:microsoft.com/office/officeart/2005/8/layout/vList4"/>
    <dgm:cxn modelId="{19040267-BED2-4E4D-8289-E3FE416706AE}" type="presParOf" srcId="{E46E9879-AE4C-424C-9170-03F252801E90}" destId="{E4D33220-BC7A-487A-B2D4-B55FCCBC737C}" srcOrd="1" destOrd="0" presId="urn:microsoft.com/office/officeart/2005/8/layout/vList4"/>
    <dgm:cxn modelId="{55AED664-FC63-40D4-A6BC-3B72B36C4192}" type="presParOf" srcId="{E46E9879-AE4C-424C-9170-03F252801E90}" destId="{A6E36EBB-7102-4F3B-A507-154AA9229078}" srcOrd="2" destOrd="0" presId="urn:microsoft.com/office/officeart/2005/8/layout/vList4"/>
    <dgm:cxn modelId="{21C81E90-E5DD-411B-878E-2A0FF8513AF8}" type="presParOf" srcId="{63FEDCB2-4B9D-4899-BA97-E1E3C06CD7FF}" destId="{9281CA0C-7801-4F7E-BCB6-0301358C49E6}" srcOrd="1" destOrd="0" presId="urn:microsoft.com/office/officeart/2005/8/layout/vList4"/>
    <dgm:cxn modelId="{8BD7668E-3ABB-449B-9B2B-A9604004A0C9}" type="presParOf" srcId="{63FEDCB2-4B9D-4899-BA97-E1E3C06CD7FF}" destId="{063783AD-D6B8-4E26-8194-C3BAC5E98979}" srcOrd="2" destOrd="0" presId="urn:microsoft.com/office/officeart/2005/8/layout/vList4"/>
    <dgm:cxn modelId="{F33870EC-BF2B-4C1F-A2D6-42F36CEADFC2}" type="presParOf" srcId="{063783AD-D6B8-4E26-8194-C3BAC5E98979}" destId="{E9AFD1EE-8780-4EC9-9DE2-D80C66AC9105}" srcOrd="0" destOrd="0" presId="urn:microsoft.com/office/officeart/2005/8/layout/vList4"/>
    <dgm:cxn modelId="{9BCE9CF3-67BD-429F-AD80-B39D4DD59EA6}" type="presParOf" srcId="{063783AD-D6B8-4E26-8194-C3BAC5E98979}" destId="{AB0277BC-4C6E-40C2-B7C7-2244E4694392}" srcOrd="1" destOrd="0" presId="urn:microsoft.com/office/officeart/2005/8/layout/vList4"/>
    <dgm:cxn modelId="{9ACD7FF2-948A-4987-81CC-C013D256C9F5}" type="presParOf" srcId="{063783AD-D6B8-4E26-8194-C3BAC5E98979}" destId="{FE67D8E9-B959-4539-939E-0A6976846657}" srcOrd="2" destOrd="0" presId="urn:microsoft.com/office/officeart/2005/8/layout/vList4"/>
    <dgm:cxn modelId="{96151A57-1768-474F-9501-35A8B74AADA8}" type="presParOf" srcId="{63FEDCB2-4B9D-4899-BA97-E1E3C06CD7FF}" destId="{5E0D4DFA-87B2-4313-BE34-83633B8406DA}" srcOrd="3" destOrd="0" presId="urn:microsoft.com/office/officeart/2005/8/layout/vList4"/>
    <dgm:cxn modelId="{5CF684C4-A1DC-411F-A1D7-AD67BFCD0140}" type="presParOf" srcId="{63FEDCB2-4B9D-4899-BA97-E1E3C06CD7FF}" destId="{0C3FD82A-3979-4B37-B663-A615004FBDF6}" srcOrd="4" destOrd="0" presId="urn:microsoft.com/office/officeart/2005/8/layout/vList4"/>
    <dgm:cxn modelId="{7941ED89-502B-4FE0-9FD4-211C4519C8A8}" type="presParOf" srcId="{0C3FD82A-3979-4B37-B663-A615004FBDF6}" destId="{94B922C7-FB04-44ED-86F8-86097D0950D7}" srcOrd="0" destOrd="0" presId="urn:microsoft.com/office/officeart/2005/8/layout/vList4"/>
    <dgm:cxn modelId="{4E9352AB-E9D8-43E8-8C02-ADE66FE747DE}" type="presParOf" srcId="{0C3FD82A-3979-4B37-B663-A615004FBDF6}" destId="{9A7C10D2-E9CE-4B95-BDBF-03BA7A0E2918}" srcOrd="1" destOrd="0" presId="urn:microsoft.com/office/officeart/2005/8/layout/vList4"/>
    <dgm:cxn modelId="{0A2AFBE0-D470-4732-938B-F7BC20044441}" type="presParOf" srcId="{0C3FD82A-3979-4B37-B663-A615004FBDF6}" destId="{AF718EE4-5DEA-47AF-BC0C-F3631970CF6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7E7E43-5417-4C7E-92F5-1369B553B0E1}" type="doc">
      <dgm:prSet loTypeId="urn:microsoft.com/office/officeart/2005/8/layout/equation2" loCatId="process" qsTypeId="urn:microsoft.com/office/officeart/2005/8/quickstyle/simple1" qsCatId="simple" csTypeId="urn:microsoft.com/office/officeart/2005/8/colors/colorful1" csCatId="colorful" phldr="1"/>
      <dgm:spPr/>
    </dgm:pt>
    <dgm:pt modelId="{325CAB5E-E391-4538-96A9-3FAF22F33033}">
      <dgm:prSet phldrT="[Text]"/>
      <dgm:spPr/>
      <dgm:t>
        <a:bodyPr/>
        <a:lstStyle/>
        <a:p>
          <a:r>
            <a:rPr lang="en-AU" dirty="0"/>
            <a:t>Dependency Tree</a:t>
          </a:r>
        </a:p>
      </dgm:t>
    </dgm:pt>
    <dgm:pt modelId="{FC72D4A1-84A1-4310-9464-553AAFB252C8}" type="parTrans" cxnId="{B9070C12-DFA2-4338-9675-8850B9EAB5B7}">
      <dgm:prSet/>
      <dgm:spPr/>
      <dgm:t>
        <a:bodyPr/>
        <a:lstStyle/>
        <a:p>
          <a:endParaRPr lang="en-AU"/>
        </a:p>
      </dgm:t>
    </dgm:pt>
    <dgm:pt modelId="{373E0EEB-FE65-4211-8CE9-DB876990CAEE}" type="sibTrans" cxnId="{B9070C12-DFA2-4338-9675-8850B9EAB5B7}">
      <dgm:prSet/>
      <dgm:spPr/>
      <dgm:t>
        <a:bodyPr/>
        <a:lstStyle/>
        <a:p>
          <a:endParaRPr lang="en-AU"/>
        </a:p>
      </dgm:t>
    </dgm:pt>
    <dgm:pt modelId="{02BCFD62-6BC5-4C35-B99C-9394F03823BD}">
      <dgm:prSet phldrT="[Text]"/>
      <dgm:spPr/>
      <dgm:t>
        <a:bodyPr/>
        <a:lstStyle/>
        <a:p>
          <a:r>
            <a:rPr lang="en-AU" dirty="0"/>
            <a:t>Vulnerability Data Sources</a:t>
          </a:r>
        </a:p>
      </dgm:t>
    </dgm:pt>
    <dgm:pt modelId="{4B546F56-1C9F-4EAD-B297-E3DD95122E51}" type="parTrans" cxnId="{6A0FAEFD-808E-4E1B-A584-9DA98DCED810}">
      <dgm:prSet/>
      <dgm:spPr/>
      <dgm:t>
        <a:bodyPr/>
        <a:lstStyle/>
        <a:p>
          <a:endParaRPr lang="en-AU"/>
        </a:p>
      </dgm:t>
    </dgm:pt>
    <dgm:pt modelId="{E6DFBBF7-7585-4E82-A6ED-B0A09341995D}" type="sibTrans" cxnId="{6A0FAEFD-808E-4E1B-A584-9DA98DCED810}">
      <dgm:prSet/>
      <dgm:spPr/>
      <dgm:t>
        <a:bodyPr/>
        <a:lstStyle/>
        <a:p>
          <a:endParaRPr lang="en-AU"/>
        </a:p>
      </dgm:t>
    </dgm:pt>
    <dgm:pt modelId="{FA0D0F2A-EACF-4D77-A45C-3A419D83C848}">
      <dgm:prSet phldrT="[Text]"/>
      <dgm:spPr/>
      <dgm:t>
        <a:bodyPr/>
        <a:lstStyle/>
        <a:p>
          <a:r>
            <a:rPr lang="en-AU" dirty="0"/>
            <a:t>Vulnerable Dependencies</a:t>
          </a:r>
        </a:p>
      </dgm:t>
    </dgm:pt>
    <dgm:pt modelId="{8A4DEA34-87E7-4A1F-A7EB-569FEF5460CA}" type="parTrans" cxnId="{1B15227A-1D17-4697-8249-4D4163ADC5FE}">
      <dgm:prSet/>
      <dgm:spPr/>
      <dgm:t>
        <a:bodyPr/>
        <a:lstStyle/>
        <a:p>
          <a:endParaRPr lang="en-AU"/>
        </a:p>
      </dgm:t>
    </dgm:pt>
    <dgm:pt modelId="{DFEE236B-8FBC-441B-85BE-77AF8571962E}" type="sibTrans" cxnId="{1B15227A-1D17-4697-8249-4D4163ADC5FE}">
      <dgm:prSet/>
      <dgm:spPr/>
      <dgm:t>
        <a:bodyPr/>
        <a:lstStyle/>
        <a:p>
          <a:endParaRPr lang="en-AU"/>
        </a:p>
      </dgm:t>
    </dgm:pt>
    <dgm:pt modelId="{A605D318-26EE-4603-8FBA-9E98B1437D28}" type="pres">
      <dgm:prSet presAssocID="{AE7E7E43-5417-4C7E-92F5-1369B553B0E1}" presName="Name0" presStyleCnt="0">
        <dgm:presLayoutVars>
          <dgm:dir/>
          <dgm:resizeHandles val="exact"/>
        </dgm:presLayoutVars>
      </dgm:prSet>
      <dgm:spPr/>
    </dgm:pt>
    <dgm:pt modelId="{429E4A6B-92E9-4FE9-91AF-3D895127C639}" type="pres">
      <dgm:prSet presAssocID="{AE7E7E43-5417-4C7E-92F5-1369B553B0E1}" presName="vNodes" presStyleCnt="0"/>
      <dgm:spPr/>
    </dgm:pt>
    <dgm:pt modelId="{6127CE6A-7D0F-4EDA-BDEF-75E5F03B6A91}" type="pres">
      <dgm:prSet presAssocID="{325CAB5E-E391-4538-96A9-3FAF22F33033}" presName="node" presStyleLbl="node1" presStyleIdx="0" presStyleCnt="3">
        <dgm:presLayoutVars>
          <dgm:bulletEnabled val="1"/>
        </dgm:presLayoutVars>
      </dgm:prSet>
      <dgm:spPr/>
    </dgm:pt>
    <dgm:pt modelId="{A30535FC-C61D-4E25-B368-274792AA4FDA}" type="pres">
      <dgm:prSet presAssocID="{373E0EEB-FE65-4211-8CE9-DB876990CAEE}" presName="spacerT" presStyleCnt="0"/>
      <dgm:spPr/>
    </dgm:pt>
    <dgm:pt modelId="{9A7D3053-80B9-4562-8488-0BEA20A444E7}" type="pres">
      <dgm:prSet presAssocID="{373E0EEB-FE65-4211-8CE9-DB876990CAEE}" presName="sibTrans" presStyleLbl="sibTrans2D1" presStyleIdx="0" presStyleCnt="2"/>
      <dgm:spPr/>
    </dgm:pt>
    <dgm:pt modelId="{CC7CC13F-A998-42A7-AD0C-916076656FF9}" type="pres">
      <dgm:prSet presAssocID="{373E0EEB-FE65-4211-8CE9-DB876990CAEE}" presName="spacerB" presStyleCnt="0"/>
      <dgm:spPr/>
    </dgm:pt>
    <dgm:pt modelId="{E5958FB8-8C10-497B-A783-3C36DF858188}" type="pres">
      <dgm:prSet presAssocID="{02BCFD62-6BC5-4C35-B99C-9394F03823BD}" presName="node" presStyleLbl="node1" presStyleIdx="1" presStyleCnt="3">
        <dgm:presLayoutVars>
          <dgm:bulletEnabled val="1"/>
        </dgm:presLayoutVars>
      </dgm:prSet>
      <dgm:spPr/>
    </dgm:pt>
    <dgm:pt modelId="{BD6A1FC0-919B-4573-8619-5F69E20B8ED3}" type="pres">
      <dgm:prSet presAssocID="{AE7E7E43-5417-4C7E-92F5-1369B553B0E1}" presName="sibTransLast" presStyleLbl="sibTrans2D1" presStyleIdx="1" presStyleCnt="2"/>
      <dgm:spPr/>
    </dgm:pt>
    <dgm:pt modelId="{4691C07D-604D-44DB-A0CF-A21F9CC19CDF}" type="pres">
      <dgm:prSet presAssocID="{AE7E7E43-5417-4C7E-92F5-1369B553B0E1}" presName="connectorText" presStyleLbl="sibTrans2D1" presStyleIdx="1" presStyleCnt="2"/>
      <dgm:spPr/>
    </dgm:pt>
    <dgm:pt modelId="{23F5C755-D861-4D5B-8B3A-F7C4C492A620}" type="pres">
      <dgm:prSet presAssocID="{AE7E7E43-5417-4C7E-92F5-1369B553B0E1}" presName="lastNode" presStyleLbl="node1" presStyleIdx="2" presStyleCnt="3">
        <dgm:presLayoutVars>
          <dgm:bulletEnabled val="1"/>
        </dgm:presLayoutVars>
      </dgm:prSet>
      <dgm:spPr/>
    </dgm:pt>
  </dgm:ptLst>
  <dgm:cxnLst>
    <dgm:cxn modelId="{B9070C12-DFA2-4338-9675-8850B9EAB5B7}" srcId="{AE7E7E43-5417-4C7E-92F5-1369B553B0E1}" destId="{325CAB5E-E391-4538-96A9-3FAF22F33033}" srcOrd="0" destOrd="0" parTransId="{FC72D4A1-84A1-4310-9464-553AAFB252C8}" sibTransId="{373E0EEB-FE65-4211-8CE9-DB876990CAEE}"/>
    <dgm:cxn modelId="{F423012F-3C10-452E-953B-BEB1A9B2E826}" type="presOf" srcId="{AE7E7E43-5417-4C7E-92F5-1369B553B0E1}" destId="{A605D318-26EE-4603-8FBA-9E98B1437D28}" srcOrd="0" destOrd="0" presId="urn:microsoft.com/office/officeart/2005/8/layout/equation2"/>
    <dgm:cxn modelId="{B494E539-ECAD-42AD-A4B7-7ACCA59C2675}" type="presOf" srcId="{E6DFBBF7-7585-4E82-A6ED-B0A09341995D}" destId="{BD6A1FC0-919B-4573-8619-5F69E20B8ED3}" srcOrd="0" destOrd="0" presId="urn:microsoft.com/office/officeart/2005/8/layout/equation2"/>
    <dgm:cxn modelId="{13667E3A-1E22-41C3-8DD3-995EAD02A070}" type="presOf" srcId="{FA0D0F2A-EACF-4D77-A45C-3A419D83C848}" destId="{23F5C755-D861-4D5B-8B3A-F7C4C492A620}" srcOrd="0" destOrd="0" presId="urn:microsoft.com/office/officeart/2005/8/layout/equation2"/>
    <dgm:cxn modelId="{F1274664-784B-4B1F-B28E-36530ADC0461}" type="presOf" srcId="{02BCFD62-6BC5-4C35-B99C-9394F03823BD}" destId="{E5958FB8-8C10-497B-A783-3C36DF858188}" srcOrd="0" destOrd="0" presId="urn:microsoft.com/office/officeart/2005/8/layout/equation2"/>
    <dgm:cxn modelId="{CBAD7A79-F557-4442-89FA-143D9B6A3401}" type="presOf" srcId="{E6DFBBF7-7585-4E82-A6ED-B0A09341995D}" destId="{4691C07D-604D-44DB-A0CF-A21F9CC19CDF}" srcOrd="1" destOrd="0" presId="urn:microsoft.com/office/officeart/2005/8/layout/equation2"/>
    <dgm:cxn modelId="{1B15227A-1D17-4697-8249-4D4163ADC5FE}" srcId="{AE7E7E43-5417-4C7E-92F5-1369B553B0E1}" destId="{FA0D0F2A-EACF-4D77-A45C-3A419D83C848}" srcOrd="2" destOrd="0" parTransId="{8A4DEA34-87E7-4A1F-A7EB-569FEF5460CA}" sibTransId="{DFEE236B-8FBC-441B-85BE-77AF8571962E}"/>
    <dgm:cxn modelId="{1F474FAC-C13B-45AD-8562-A055EE1B55F8}" type="presOf" srcId="{373E0EEB-FE65-4211-8CE9-DB876990CAEE}" destId="{9A7D3053-80B9-4562-8488-0BEA20A444E7}" srcOrd="0" destOrd="0" presId="urn:microsoft.com/office/officeart/2005/8/layout/equation2"/>
    <dgm:cxn modelId="{7458EFDA-AB5B-4A0A-96DF-6CEDD6079C92}" type="presOf" srcId="{325CAB5E-E391-4538-96A9-3FAF22F33033}" destId="{6127CE6A-7D0F-4EDA-BDEF-75E5F03B6A91}" srcOrd="0" destOrd="0" presId="urn:microsoft.com/office/officeart/2005/8/layout/equation2"/>
    <dgm:cxn modelId="{6A0FAEFD-808E-4E1B-A584-9DA98DCED810}" srcId="{AE7E7E43-5417-4C7E-92F5-1369B553B0E1}" destId="{02BCFD62-6BC5-4C35-B99C-9394F03823BD}" srcOrd="1" destOrd="0" parTransId="{4B546F56-1C9F-4EAD-B297-E3DD95122E51}" sibTransId="{E6DFBBF7-7585-4E82-A6ED-B0A09341995D}"/>
    <dgm:cxn modelId="{DDD26EA9-EC5F-4BE5-96A0-748283B701C7}" type="presParOf" srcId="{A605D318-26EE-4603-8FBA-9E98B1437D28}" destId="{429E4A6B-92E9-4FE9-91AF-3D895127C639}" srcOrd="0" destOrd="0" presId="urn:microsoft.com/office/officeart/2005/8/layout/equation2"/>
    <dgm:cxn modelId="{D40C255C-24F3-49B6-8E98-415CB57187A2}" type="presParOf" srcId="{429E4A6B-92E9-4FE9-91AF-3D895127C639}" destId="{6127CE6A-7D0F-4EDA-BDEF-75E5F03B6A91}" srcOrd="0" destOrd="0" presId="urn:microsoft.com/office/officeart/2005/8/layout/equation2"/>
    <dgm:cxn modelId="{6676CBEE-F47B-4751-A983-336A7341E2E7}" type="presParOf" srcId="{429E4A6B-92E9-4FE9-91AF-3D895127C639}" destId="{A30535FC-C61D-4E25-B368-274792AA4FDA}" srcOrd="1" destOrd="0" presId="urn:microsoft.com/office/officeart/2005/8/layout/equation2"/>
    <dgm:cxn modelId="{BBE186B9-B70D-4AA1-AE44-049CF0CBA6DB}" type="presParOf" srcId="{429E4A6B-92E9-4FE9-91AF-3D895127C639}" destId="{9A7D3053-80B9-4562-8488-0BEA20A444E7}" srcOrd="2" destOrd="0" presId="urn:microsoft.com/office/officeart/2005/8/layout/equation2"/>
    <dgm:cxn modelId="{8456073D-34BE-48CA-8516-A64F39B5C5C8}" type="presParOf" srcId="{429E4A6B-92E9-4FE9-91AF-3D895127C639}" destId="{CC7CC13F-A998-42A7-AD0C-916076656FF9}" srcOrd="3" destOrd="0" presId="urn:microsoft.com/office/officeart/2005/8/layout/equation2"/>
    <dgm:cxn modelId="{0A987351-640F-4AAA-A500-21B281AC4D31}" type="presParOf" srcId="{429E4A6B-92E9-4FE9-91AF-3D895127C639}" destId="{E5958FB8-8C10-497B-A783-3C36DF858188}" srcOrd="4" destOrd="0" presId="urn:microsoft.com/office/officeart/2005/8/layout/equation2"/>
    <dgm:cxn modelId="{32CB290B-9127-4474-A2A0-8A45820201F2}" type="presParOf" srcId="{A605D318-26EE-4603-8FBA-9E98B1437D28}" destId="{BD6A1FC0-919B-4573-8619-5F69E20B8ED3}" srcOrd="1" destOrd="0" presId="urn:microsoft.com/office/officeart/2005/8/layout/equation2"/>
    <dgm:cxn modelId="{41E86DC3-3641-4EE4-A1C2-3523044B655F}" type="presParOf" srcId="{BD6A1FC0-919B-4573-8619-5F69E20B8ED3}" destId="{4691C07D-604D-44DB-A0CF-A21F9CC19CDF}" srcOrd="0" destOrd="0" presId="urn:microsoft.com/office/officeart/2005/8/layout/equation2"/>
    <dgm:cxn modelId="{3526AD36-EDCC-4506-BE96-DE5709519BCD}" type="presParOf" srcId="{A605D318-26EE-4603-8FBA-9E98B1437D28}" destId="{23F5C755-D861-4D5B-8B3A-F7C4C492A620}"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5539E7-961D-4CAC-B7C2-EF2BAC33DB5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AU"/>
        </a:p>
      </dgm:t>
    </dgm:pt>
    <dgm:pt modelId="{1B27232F-C6C5-44D3-8A69-2A966F93D74A}">
      <dgm:prSet phldrT="[Text]"/>
      <dgm:spPr/>
      <dgm:t>
        <a:bodyPr/>
        <a:lstStyle/>
        <a:p>
          <a:r>
            <a:rPr lang="en-AU" dirty="0"/>
            <a:t>Dependency Resolution Tree</a:t>
          </a:r>
        </a:p>
      </dgm:t>
    </dgm:pt>
    <dgm:pt modelId="{5657DD28-6D89-4009-A7AC-6FF1EF3FEA09}" type="parTrans" cxnId="{2A4576A2-55B4-453C-AC4D-A271416FF82A}">
      <dgm:prSet/>
      <dgm:spPr/>
      <dgm:t>
        <a:bodyPr/>
        <a:lstStyle/>
        <a:p>
          <a:endParaRPr lang="en-AU"/>
        </a:p>
      </dgm:t>
    </dgm:pt>
    <dgm:pt modelId="{BC24407B-832A-4B2B-A2F1-D6E2EE449F61}" type="sibTrans" cxnId="{2A4576A2-55B4-453C-AC4D-A271416FF82A}">
      <dgm:prSet/>
      <dgm:spPr/>
      <dgm:t>
        <a:bodyPr/>
        <a:lstStyle/>
        <a:p>
          <a:endParaRPr lang="en-AU"/>
        </a:p>
      </dgm:t>
    </dgm:pt>
    <dgm:pt modelId="{E9A43AEE-FB63-4308-B55A-FFC7DE738B33}">
      <dgm:prSet phldrT="[Text]"/>
      <dgm:spPr/>
      <dgm:t>
        <a:bodyPr/>
        <a:lstStyle/>
        <a:p>
          <a:r>
            <a:rPr lang="en-AU" dirty="0"/>
            <a:t>Vulnerability Data Sources</a:t>
          </a:r>
        </a:p>
      </dgm:t>
    </dgm:pt>
    <dgm:pt modelId="{CCC542C9-5215-497A-BACE-95297B42BDEA}" type="parTrans" cxnId="{08DF59D4-E816-4E39-A0BF-60E11F2AF834}">
      <dgm:prSet/>
      <dgm:spPr/>
      <dgm:t>
        <a:bodyPr/>
        <a:lstStyle/>
        <a:p>
          <a:endParaRPr lang="en-AU"/>
        </a:p>
      </dgm:t>
    </dgm:pt>
    <dgm:pt modelId="{EFE2679D-9ADD-477A-A187-8CCD6FD41564}" type="sibTrans" cxnId="{08DF59D4-E816-4E39-A0BF-60E11F2AF834}">
      <dgm:prSet/>
      <dgm:spPr/>
      <dgm:t>
        <a:bodyPr/>
        <a:lstStyle/>
        <a:p>
          <a:endParaRPr lang="en-AU"/>
        </a:p>
      </dgm:t>
    </dgm:pt>
    <dgm:pt modelId="{DAA7F9B1-9503-4C8B-8F15-9A1F265B2A0C}">
      <dgm:prSet phldrT="[Text]"/>
      <dgm:spPr/>
      <dgm:t>
        <a:bodyPr/>
        <a:lstStyle/>
        <a:p>
          <a:r>
            <a:rPr lang="en-AU" dirty="0"/>
            <a:t>Deployed Versions and Archival Tags</a:t>
          </a:r>
        </a:p>
      </dgm:t>
    </dgm:pt>
    <dgm:pt modelId="{27002601-A98C-4C83-BDCC-8C3E311530C0}" type="parTrans" cxnId="{5A9511F4-E8B5-4EEE-B671-7FFAE0A6666A}">
      <dgm:prSet/>
      <dgm:spPr/>
      <dgm:t>
        <a:bodyPr/>
        <a:lstStyle/>
        <a:p>
          <a:endParaRPr lang="en-AU"/>
        </a:p>
      </dgm:t>
    </dgm:pt>
    <dgm:pt modelId="{1AE0F68E-C34C-49FE-A089-3867D4EE1993}" type="sibTrans" cxnId="{5A9511F4-E8B5-4EEE-B671-7FFAE0A6666A}">
      <dgm:prSet/>
      <dgm:spPr/>
      <dgm:t>
        <a:bodyPr/>
        <a:lstStyle/>
        <a:p>
          <a:endParaRPr lang="en-AU"/>
        </a:p>
      </dgm:t>
    </dgm:pt>
    <dgm:pt modelId="{A38A6C3B-0B7D-4AD6-BDB6-4F6EFA6B4EE0}" type="pres">
      <dgm:prSet presAssocID="{AA5539E7-961D-4CAC-B7C2-EF2BAC33DB53}" presName="cycle" presStyleCnt="0">
        <dgm:presLayoutVars>
          <dgm:dir/>
          <dgm:resizeHandles val="exact"/>
        </dgm:presLayoutVars>
      </dgm:prSet>
      <dgm:spPr/>
    </dgm:pt>
    <dgm:pt modelId="{711613D7-1D59-4DF7-B54D-C72403472A86}" type="pres">
      <dgm:prSet presAssocID="{1B27232F-C6C5-44D3-8A69-2A966F93D74A}" presName="node" presStyleLbl="node1" presStyleIdx="0" presStyleCnt="3">
        <dgm:presLayoutVars>
          <dgm:bulletEnabled val="1"/>
        </dgm:presLayoutVars>
      </dgm:prSet>
      <dgm:spPr/>
    </dgm:pt>
    <dgm:pt modelId="{C5CF14A8-CD8A-491B-BCA8-66C2837E5A48}" type="pres">
      <dgm:prSet presAssocID="{BC24407B-832A-4B2B-A2F1-D6E2EE449F61}" presName="sibTrans" presStyleLbl="sibTrans2D1" presStyleIdx="0" presStyleCnt="3"/>
      <dgm:spPr/>
    </dgm:pt>
    <dgm:pt modelId="{E8696505-4D6B-40C1-8578-075941BBC633}" type="pres">
      <dgm:prSet presAssocID="{BC24407B-832A-4B2B-A2F1-D6E2EE449F61}" presName="connectorText" presStyleLbl="sibTrans2D1" presStyleIdx="0" presStyleCnt="3"/>
      <dgm:spPr/>
    </dgm:pt>
    <dgm:pt modelId="{3572F9AA-8A5E-42D8-AE71-4BFF4868298A}" type="pres">
      <dgm:prSet presAssocID="{E9A43AEE-FB63-4308-B55A-FFC7DE738B33}" presName="node" presStyleLbl="node1" presStyleIdx="1" presStyleCnt="3">
        <dgm:presLayoutVars>
          <dgm:bulletEnabled val="1"/>
        </dgm:presLayoutVars>
      </dgm:prSet>
      <dgm:spPr/>
    </dgm:pt>
    <dgm:pt modelId="{31D1B475-9512-4A63-8F60-5CDFB90C9AB1}" type="pres">
      <dgm:prSet presAssocID="{EFE2679D-9ADD-477A-A187-8CCD6FD41564}" presName="sibTrans" presStyleLbl="sibTrans2D1" presStyleIdx="1" presStyleCnt="3"/>
      <dgm:spPr/>
    </dgm:pt>
    <dgm:pt modelId="{F4B9A01F-9AB7-4B74-8968-81BE4CFC716E}" type="pres">
      <dgm:prSet presAssocID="{EFE2679D-9ADD-477A-A187-8CCD6FD41564}" presName="connectorText" presStyleLbl="sibTrans2D1" presStyleIdx="1" presStyleCnt="3"/>
      <dgm:spPr/>
    </dgm:pt>
    <dgm:pt modelId="{EEC0D37E-3A40-4274-A328-AFB7B0A96BC5}" type="pres">
      <dgm:prSet presAssocID="{DAA7F9B1-9503-4C8B-8F15-9A1F265B2A0C}" presName="node" presStyleLbl="node1" presStyleIdx="2" presStyleCnt="3">
        <dgm:presLayoutVars>
          <dgm:bulletEnabled val="1"/>
        </dgm:presLayoutVars>
      </dgm:prSet>
      <dgm:spPr/>
    </dgm:pt>
    <dgm:pt modelId="{91461744-EC95-433E-BA4A-26BEF4E285D6}" type="pres">
      <dgm:prSet presAssocID="{1AE0F68E-C34C-49FE-A089-3867D4EE1993}" presName="sibTrans" presStyleLbl="sibTrans2D1" presStyleIdx="2" presStyleCnt="3"/>
      <dgm:spPr/>
    </dgm:pt>
    <dgm:pt modelId="{8D69BA8D-F6FC-42D7-AEC2-360821921DA9}" type="pres">
      <dgm:prSet presAssocID="{1AE0F68E-C34C-49FE-A089-3867D4EE1993}" presName="connectorText" presStyleLbl="sibTrans2D1" presStyleIdx="2" presStyleCnt="3"/>
      <dgm:spPr/>
    </dgm:pt>
  </dgm:ptLst>
  <dgm:cxnLst>
    <dgm:cxn modelId="{38655D0F-899E-4814-8973-B394B42557DB}" type="presOf" srcId="{AA5539E7-961D-4CAC-B7C2-EF2BAC33DB53}" destId="{A38A6C3B-0B7D-4AD6-BDB6-4F6EFA6B4EE0}" srcOrd="0" destOrd="0" presId="urn:microsoft.com/office/officeart/2005/8/layout/cycle2"/>
    <dgm:cxn modelId="{B5F74932-B8C8-49A3-A7D6-45295BC5CE8B}" type="presOf" srcId="{EFE2679D-9ADD-477A-A187-8CCD6FD41564}" destId="{31D1B475-9512-4A63-8F60-5CDFB90C9AB1}" srcOrd="0" destOrd="0" presId="urn:microsoft.com/office/officeart/2005/8/layout/cycle2"/>
    <dgm:cxn modelId="{09611B77-E6CA-4A7A-8EB0-35C68C038BF4}" type="presOf" srcId="{BC24407B-832A-4B2B-A2F1-D6E2EE449F61}" destId="{C5CF14A8-CD8A-491B-BCA8-66C2837E5A48}" srcOrd="0" destOrd="0" presId="urn:microsoft.com/office/officeart/2005/8/layout/cycle2"/>
    <dgm:cxn modelId="{343CC29A-55DC-443F-9317-8A4B9144874B}" type="presOf" srcId="{DAA7F9B1-9503-4C8B-8F15-9A1F265B2A0C}" destId="{EEC0D37E-3A40-4274-A328-AFB7B0A96BC5}" srcOrd="0" destOrd="0" presId="urn:microsoft.com/office/officeart/2005/8/layout/cycle2"/>
    <dgm:cxn modelId="{6E04D19E-8FA6-4B66-891D-05033EAA057A}" type="presOf" srcId="{E9A43AEE-FB63-4308-B55A-FFC7DE738B33}" destId="{3572F9AA-8A5E-42D8-AE71-4BFF4868298A}" srcOrd="0" destOrd="0" presId="urn:microsoft.com/office/officeart/2005/8/layout/cycle2"/>
    <dgm:cxn modelId="{2A4576A2-55B4-453C-AC4D-A271416FF82A}" srcId="{AA5539E7-961D-4CAC-B7C2-EF2BAC33DB53}" destId="{1B27232F-C6C5-44D3-8A69-2A966F93D74A}" srcOrd="0" destOrd="0" parTransId="{5657DD28-6D89-4009-A7AC-6FF1EF3FEA09}" sibTransId="{BC24407B-832A-4B2B-A2F1-D6E2EE449F61}"/>
    <dgm:cxn modelId="{AA0C64AA-F3AC-40D0-A562-FF5B53E462F4}" type="presOf" srcId="{1AE0F68E-C34C-49FE-A089-3867D4EE1993}" destId="{91461744-EC95-433E-BA4A-26BEF4E285D6}" srcOrd="0" destOrd="0" presId="urn:microsoft.com/office/officeart/2005/8/layout/cycle2"/>
    <dgm:cxn modelId="{418870AC-E84A-47ED-9490-46CCA5BF2FA6}" type="presOf" srcId="{1B27232F-C6C5-44D3-8A69-2A966F93D74A}" destId="{711613D7-1D59-4DF7-B54D-C72403472A86}" srcOrd="0" destOrd="0" presId="urn:microsoft.com/office/officeart/2005/8/layout/cycle2"/>
    <dgm:cxn modelId="{96A923B5-2091-4AD1-88F0-51D364B4ADE3}" type="presOf" srcId="{EFE2679D-9ADD-477A-A187-8CCD6FD41564}" destId="{F4B9A01F-9AB7-4B74-8968-81BE4CFC716E}" srcOrd="1" destOrd="0" presId="urn:microsoft.com/office/officeart/2005/8/layout/cycle2"/>
    <dgm:cxn modelId="{85202FB6-6909-42AE-9E41-A14B2BCF6CC3}" type="presOf" srcId="{BC24407B-832A-4B2B-A2F1-D6E2EE449F61}" destId="{E8696505-4D6B-40C1-8578-075941BBC633}" srcOrd="1" destOrd="0" presId="urn:microsoft.com/office/officeart/2005/8/layout/cycle2"/>
    <dgm:cxn modelId="{08DF59D4-E816-4E39-A0BF-60E11F2AF834}" srcId="{AA5539E7-961D-4CAC-B7C2-EF2BAC33DB53}" destId="{E9A43AEE-FB63-4308-B55A-FFC7DE738B33}" srcOrd="1" destOrd="0" parTransId="{CCC542C9-5215-497A-BACE-95297B42BDEA}" sibTransId="{EFE2679D-9ADD-477A-A187-8CCD6FD41564}"/>
    <dgm:cxn modelId="{0A3D8ED5-84F4-4729-B47A-E4D17075091B}" type="presOf" srcId="{1AE0F68E-C34C-49FE-A089-3867D4EE1993}" destId="{8D69BA8D-F6FC-42D7-AEC2-360821921DA9}" srcOrd="1" destOrd="0" presId="urn:microsoft.com/office/officeart/2005/8/layout/cycle2"/>
    <dgm:cxn modelId="{5A9511F4-E8B5-4EEE-B671-7FFAE0A6666A}" srcId="{AA5539E7-961D-4CAC-B7C2-EF2BAC33DB53}" destId="{DAA7F9B1-9503-4C8B-8F15-9A1F265B2A0C}" srcOrd="2" destOrd="0" parTransId="{27002601-A98C-4C83-BDCC-8C3E311530C0}" sibTransId="{1AE0F68E-C34C-49FE-A089-3867D4EE1993}"/>
    <dgm:cxn modelId="{7D1A5328-84BF-4C1E-95D6-1FFD6A6643EF}" type="presParOf" srcId="{A38A6C3B-0B7D-4AD6-BDB6-4F6EFA6B4EE0}" destId="{711613D7-1D59-4DF7-B54D-C72403472A86}" srcOrd="0" destOrd="0" presId="urn:microsoft.com/office/officeart/2005/8/layout/cycle2"/>
    <dgm:cxn modelId="{AFD13F0B-DDDB-4F09-B270-BD036093B02A}" type="presParOf" srcId="{A38A6C3B-0B7D-4AD6-BDB6-4F6EFA6B4EE0}" destId="{C5CF14A8-CD8A-491B-BCA8-66C2837E5A48}" srcOrd="1" destOrd="0" presId="urn:microsoft.com/office/officeart/2005/8/layout/cycle2"/>
    <dgm:cxn modelId="{6A23F6F8-6D24-452F-88C8-E13DCE5C2337}" type="presParOf" srcId="{C5CF14A8-CD8A-491B-BCA8-66C2837E5A48}" destId="{E8696505-4D6B-40C1-8578-075941BBC633}" srcOrd="0" destOrd="0" presId="urn:microsoft.com/office/officeart/2005/8/layout/cycle2"/>
    <dgm:cxn modelId="{D88A9F70-0919-4255-84AD-58F4B8F82FA8}" type="presParOf" srcId="{A38A6C3B-0B7D-4AD6-BDB6-4F6EFA6B4EE0}" destId="{3572F9AA-8A5E-42D8-AE71-4BFF4868298A}" srcOrd="2" destOrd="0" presId="urn:microsoft.com/office/officeart/2005/8/layout/cycle2"/>
    <dgm:cxn modelId="{2C414BC3-A6BD-4545-852B-E54E321D8ACC}" type="presParOf" srcId="{A38A6C3B-0B7D-4AD6-BDB6-4F6EFA6B4EE0}" destId="{31D1B475-9512-4A63-8F60-5CDFB90C9AB1}" srcOrd="3" destOrd="0" presId="urn:microsoft.com/office/officeart/2005/8/layout/cycle2"/>
    <dgm:cxn modelId="{E9A2ECA9-B6F9-4E53-BAA0-4930AD5C7627}" type="presParOf" srcId="{31D1B475-9512-4A63-8F60-5CDFB90C9AB1}" destId="{F4B9A01F-9AB7-4B74-8968-81BE4CFC716E}" srcOrd="0" destOrd="0" presId="urn:microsoft.com/office/officeart/2005/8/layout/cycle2"/>
    <dgm:cxn modelId="{DD27DF13-7D3D-4FCA-B873-0EBD45924E63}" type="presParOf" srcId="{A38A6C3B-0B7D-4AD6-BDB6-4F6EFA6B4EE0}" destId="{EEC0D37E-3A40-4274-A328-AFB7B0A96BC5}" srcOrd="4" destOrd="0" presId="urn:microsoft.com/office/officeart/2005/8/layout/cycle2"/>
    <dgm:cxn modelId="{6E21A080-5404-4711-84F1-E93B6DB3E52F}" type="presParOf" srcId="{A38A6C3B-0B7D-4AD6-BDB6-4F6EFA6B4EE0}" destId="{91461744-EC95-433E-BA4A-26BEF4E285D6}" srcOrd="5" destOrd="0" presId="urn:microsoft.com/office/officeart/2005/8/layout/cycle2"/>
    <dgm:cxn modelId="{BC5E1593-6B45-4C53-AC82-5ACF90101A43}" type="presParOf" srcId="{91461744-EC95-433E-BA4A-26BEF4E285D6}" destId="{8D69BA8D-F6FC-42D7-AEC2-360821921DA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1F24D-08DA-47E9-82ED-5F35AC33EFBF}">
      <dsp:nvSpPr>
        <dsp:cNvPr id="0" name=""/>
        <dsp:cNvSpPr/>
      </dsp:nvSpPr>
      <dsp:spPr>
        <a:xfrm>
          <a:off x="0" y="404"/>
          <a:ext cx="10553700" cy="9457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2F4236-201D-4AA3-B085-E5618BAF0AD2}">
      <dsp:nvSpPr>
        <dsp:cNvPr id="0" name=""/>
        <dsp:cNvSpPr/>
      </dsp:nvSpPr>
      <dsp:spPr>
        <a:xfrm>
          <a:off x="286079" y="213190"/>
          <a:ext cx="520144" cy="520144"/>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217509-194F-4F29-8896-D8453B79B575}">
      <dsp:nvSpPr>
        <dsp:cNvPr id="0" name=""/>
        <dsp:cNvSpPr/>
      </dsp:nvSpPr>
      <dsp:spPr>
        <a:xfrm>
          <a:off x="1092302" y="404"/>
          <a:ext cx="9461397" cy="94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88" tIns="100088" rIns="100088" bIns="100088" numCol="1" spcCol="1270" anchor="ctr" anchorCtr="0">
          <a:noAutofit/>
        </a:bodyPr>
        <a:lstStyle/>
        <a:p>
          <a:pPr marL="0" lvl="0" indent="0" algn="l" defTabSz="1111250">
            <a:lnSpc>
              <a:spcPct val="90000"/>
            </a:lnSpc>
            <a:spcBef>
              <a:spcPct val="0"/>
            </a:spcBef>
            <a:spcAft>
              <a:spcPct val="35000"/>
            </a:spcAft>
            <a:buNone/>
          </a:pPr>
          <a:r>
            <a:rPr lang="en-AU" sz="2500" kern="1200"/>
            <a:t>Application Manifest</a:t>
          </a:r>
        </a:p>
      </dsp:txBody>
      <dsp:txXfrm>
        <a:off x="1092302" y="404"/>
        <a:ext cx="9461397" cy="945716"/>
      </dsp:txXfrm>
    </dsp:sp>
    <dsp:sp modelId="{B24EDC10-5261-445C-B484-D4FFCE41FBD6}">
      <dsp:nvSpPr>
        <dsp:cNvPr id="0" name=""/>
        <dsp:cNvSpPr/>
      </dsp:nvSpPr>
      <dsp:spPr>
        <a:xfrm>
          <a:off x="0" y="1182549"/>
          <a:ext cx="10553700" cy="9457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8668E-20FC-4512-8FBF-872D3D4E87A0}">
      <dsp:nvSpPr>
        <dsp:cNvPr id="0" name=""/>
        <dsp:cNvSpPr/>
      </dsp:nvSpPr>
      <dsp:spPr>
        <a:xfrm>
          <a:off x="286079" y="1395335"/>
          <a:ext cx="520144" cy="520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06323A-FE02-4AC1-B99E-AA7BA95B613D}">
      <dsp:nvSpPr>
        <dsp:cNvPr id="0" name=""/>
        <dsp:cNvSpPr/>
      </dsp:nvSpPr>
      <dsp:spPr>
        <a:xfrm>
          <a:off x="1092302" y="1182549"/>
          <a:ext cx="9461397" cy="94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88" tIns="100088" rIns="100088" bIns="100088" numCol="1" spcCol="1270" anchor="ctr" anchorCtr="0">
          <a:noAutofit/>
        </a:bodyPr>
        <a:lstStyle/>
        <a:p>
          <a:pPr marL="0" lvl="0" indent="0" algn="l" defTabSz="1111250">
            <a:lnSpc>
              <a:spcPct val="90000"/>
            </a:lnSpc>
            <a:spcBef>
              <a:spcPct val="0"/>
            </a:spcBef>
            <a:spcAft>
              <a:spcPct val="35000"/>
            </a:spcAft>
            <a:buNone/>
          </a:pPr>
          <a:r>
            <a:rPr lang="en-AU" sz="2500" kern="1200"/>
            <a:t>Vulnerability Data Sources</a:t>
          </a:r>
        </a:p>
      </dsp:txBody>
      <dsp:txXfrm>
        <a:off x="1092302" y="1182549"/>
        <a:ext cx="9461397" cy="945716"/>
      </dsp:txXfrm>
    </dsp:sp>
    <dsp:sp modelId="{A7DC630D-1368-4DFB-9EF4-21F5EB1637F6}">
      <dsp:nvSpPr>
        <dsp:cNvPr id="0" name=""/>
        <dsp:cNvSpPr/>
      </dsp:nvSpPr>
      <dsp:spPr>
        <a:xfrm>
          <a:off x="0" y="2364695"/>
          <a:ext cx="10553700" cy="9457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92EE9-312C-4C1A-B97D-3EC1D1D48E04}">
      <dsp:nvSpPr>
        <dsp:cNvPr id="0" name=""/>
        <dsp:cNvSpPr/>
      </dsp:nvSpPr>
      <dsp:spPr>
        <a:xfrm>
          <a:off x="286079" y="2577481"/>
          <a:ext cx="520144" cy="520144"/>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A24541-3430-4800-9CE9-3DA430A334A0}">
      <dsp:nvSpPr>
        <dsp:cNvPr id="0" name=""/>
        <dsp:cNvSpPr/>
      </dsp:nvSpPr>
      <dsp:spPr>
        <a:xfrm>
          <a:off x="1092302" y="2364695"/>
          <a:ext cx="9461397" cy="94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88" tIns="100088" rIns="100088" bIns="100088" numCol="1" spcCol="1270" anchor="ctr" anchorCtr="0">
          <a:noAutofit/>
        </a:bodyPr>
        <a:lstStyle/>
        <a:p>
          <a:pPr marL="0" lvl="0" indent="0" algn="l" defTabSz="1111250">
            <a:lnSpc>
              <a:spcPct val="90000"/>
            </a:lnSpc>
            <a:spcBef>
              <a:spcPct val="0"/>
            </a:spcBef>
            <a:spcAft>
              <a:spcPct val="35000"/>
            </a:spcAft>
            <a:buNone/>
          </a:pPr>
          <a:r>
            <a:rPr lang="en-AU" sz="2500" kern="1200"/>
            <a:t>Dependency Metadata</a:t>
          </a:r>
        </a:p>
      </dsp:txBody>
      <dsp:txXfrm>
        <a:off x="1092302" y="2364695"/>
        <a:ext cx="9461397" cy="945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A5D2B-F44E-4168-9942-99F88011E5CA}">
      <dsp:nvSpPr>
        <dsp:cNvPr id="0" name=""/>
        <dsp:cNvSpPr/>
      </dsp:nvSpPr>
      <dsp:spPr>
        <a:xfrm>
          <a:off x="4533326" y="1194256"/>
          <a:ext cx="91440" cy="1762872"/>
        </a:xfrm>
        <a:custGeom>
          <a:avLst/>
          <a:gdLst/>
          <a:ahLst/>
          <a:cxnLst/>
          <a:rect l="0" t="0" r="0" b="0"/>
          <a:pathLst>
            <a:path>
              <a:moveTo>
                <a:pt x="45720" y="0"/>
              </a:moveTo>
              <a:lnTo>
                <a:pt x="45720" y="1762872"/>
              </a:lnTo>
              <a:lnTo>
                <a:pt x="125850" y="1762872"/>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911A7E-2239-4DAD-9C96-542431829919}">
      <dsp:nvSpPr>
        <dsp:cNvPr id="0" name=""/>
        <dsp:cNvSpPr/>
      </dsp:nvSpPr>
      <dsp:spPr>
        <a:xfrm>
          <a:off x="4533326" y="1194256"/>
          <a:ext cx="91440" cy="1383587"/>
        </a:xfrm>
        <a:custGeom>
          <a:avLst/>
          <a:gdLst/>
          <a:ahLst/>
          <a:cxnLst/>
          <a:rect l="0" t="0" r="0" b="0"/>
          <a:pathLst>
            <a:path>
              <a:moveTo>
                <a:pt x="45720" y="0"/>
              </a:moveTo>
              <a:lnTo>
                <a:pt x="45720" y="1383587"/>
              </a:lnTo>
              <a:lnTo>
                <a:pt x="125850" y="1383587"/>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81AD3D-B982-4E85-848C-69B71CFF104A}">
      <dsp:nvSpPr>
        <dsp:cNvPr id="0" name=""/>
        <dsp:cNvSpPr/>
      </dsp:nvSpPr>
      <dsp:spPr>
        <a:xfrm>
          <a:off x="4533326" y="1194256"/>
          <a:ext cx="91440" cy="1004303"/>
        </a:xfrm>
        <a:custGeom>
          <a:avLst/>
          <a:gdLst/>
          <a:ahLst/>
          <a:cxnLst/>
          <a:rect l="0" t="0" r="0" b="0"/>
          <a:pathLst>
            <a:path>
              <a:moveTo>
                <a:pt x="45720" y="0"/>
              </a:moveTo>
              <a:lnTo>
                <a:pt x="45720" y="1004303"/>
              </a:lnTo>
              <a:lnTo>
                <a:pt x="125850" y="100430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6E1D61-F626-4AA7-B627-70DC6C073825}">
      <dsp:nvSpPr>
        <dsp:cNvPr id="0" name=""/>
        <dsp:cNvSpPr/>
      </dsp:nvSpPr>
      <dsp:spPr>
        <a:xfrm>
          <a:off x="4533326" y="1194256"/>
          <a:ext cx="91440" cy="625018"/>
        </a:xfrm>
        <a:custGeom>
          <a:avLst/>
          <a:gdLst/>
          <a:ahLst/>
          <a:cxnLst/>
          <a:rect l="0" t="0" r="0" b="0"/>
          <a:pathLst>
            <a:path>
              <a:moveTo>
                <a:pt x="45720" y="0"/>
              </a:moveTo>
              <a:lnTo>
                <a:pt x="45720" y="625018"/>
              </a:lnTo>
              <a:lnTo>
                <a:pt x="125850" y="625018"/>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27755-2312-4DF8-B5FD-557035509DCC}">
      <dsp:nvSpPr>
        <dsp:cNvPr id="0" name=""/>
        <dsp:cNvSpPr/>
      </dsp:nvSpPr>
      <dsp:spPr>
        <a:xfrm>
          <a:off x="4533326" y="1194256"/>
          <a:ext cx="91440" cy="245733"/>
        </a:xfrm>
        <a:custGeom>
          <a:avLst/>
          <a:gdLst/>
          <a:ahLst/>
          <a:cxnLst/>
          <a:rect l="0" t="0" r="0" b="0"/>
          <a:pathLst>
            <a:path>
              <a:moveTo>
                <a:pt x="45720" y="0"/>
              </a:moveTo>
              <a:lnTo>
                <a:pt x="45720" y="245733"/>
              </a:lnTo>
              <a:lnTo>
                <a:pt x="125850" y="24573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71CCC-BA17-462A-A7F2-062D7ECC55D0}">
      <dsp:nvSpPr>
        <dsp:cNvPr id="0" name=""/>
        <dsp:cNvSpPr/>
      </dsp:nvSpPr>
      <dsp:spPr>
        <a:xfrm>
          <a:off x="2530374" y="814971"/>
          <a:ext cx="2262353" cy="112182"/>
        </a:xfrm>
        <a:custGeom>
          <a:avLst/>
          <a:gdLst/>
          <a:ahLst/>
          <a:cxnLst/>
          <a:rect l="0" t="0" r="0" b="0"/>
          <a:pathLst>
            <a:path>
              <a:moveTo>
                <a:pt x="0" y="0"/>
              </a:moveTo>
              <a:lnTo>
                <a:pt x="0" y="56091"/>
              </a:lnTo>
              <a:lnTo>
                <a:pt x="2262353" y="56091"/>
              </a:lnTo>
              <a:lnTo>
                <a:pt x="2262353" y="112182"/>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92BD25-3A35-476A-8F19-C0EA0EEA0141}">
      <dsp:nvSpPr>
        <dsp:cNvPr id="0" name=""/>
        <dsp:cNvSpPr/>
      </dsp:nvSpPr>
      <dsp:spPr>
        <a:xfrm>
          <a:off x="3886939" y="1194256"/>
          <a:ext cx="91440" cy="245733"/>
        </a:xfrm>
        <a:custGeom>
          <a:avLst/>
          <a:gdLst/>
          <a:ahLst/>
          <a:cxnLst/>
          <a:rect l="0" t="0" r="0" b="0"/>
          <a:pathLst>
            <a:path>
              <a:moveTo>
                <a:pt x="45720" y="0"/>
              </a:moveTo>
              <a:lnTo>
                <a:pt x="45720" y="245733"/>
              </a:lnTo>
              <a:lnTo>
                <a:pt x="125850" y="24573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DCFA0D-E4B6-49B7-B7AB-0C5E2A5E700F}">
      <dsp:nvSpPr>
        <dsp:cNvPr id="0" name=""/>
        <dsp:cNvSpPr/>
      </dsp:nvSpPr>
      <dsp:spPr>
        <a:xfrm>
          <a:off x="2530374" y="814971"/>
          <a:ext cx="1615966" cy="112182"/>
        </a:xfrm>
        <a:custGeom>
          <a:avLst/>
          <a:gdLst/>
          <a:ahLst/>
          <a:cxnLst/>
          <a:rect l="0" t="0" r="0" b="0"/>
          <a:pathLst>
            <a:path>
              <a:moveTo>
                <a:pt x="0" y="0"/>
              </a:moveTo>
              <a:lnTo>
                <a:pt x="0" y="56091"/>
              </a:lnTo>
              <a:lnTo>
                <a:pt x="1615966" y="56091"/>
              </a:lnTo>
              <a:lnTo>
                <a:pt x="1615966" y="112182"/>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1FB8B2-BEEA-4721-B949-01BACF5E8B2F}">
      <dsp:nvSpPr>
        <dsp:cNvPr id="0" name=""/>
        <dsp:cNvSpPr/>
      </dsp:nvSpPr>
      <dsp:spPr>
        <a:xfrm>
          <a:off x="3240552" y="1194256"/>
          <a:ext cx="91440" cy="245733"/>
        </a:xfrm>
        <a:custGeom>
          <a:avLst/>
          <a:gdLst/>
          <a:ahLst/>
          <a:cxnLst/>
          <a:rect l="0" t="0" r="0" b="0"/>
          <a:pathLst>
            <a:path>
              <a:moveTo>
                <a:pt x="45720" y="0"/>
              </a:moveTo>
              <a:lnTo>
                <a:pt x="45720" y="245733"/>
              </a:lnTo>
              <a:lnTo>
                <a:pt x="125850" y="24573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71FB0-2BAF-4EC2-8811-45A7EDE4D424}">
      <dsp:nvSpPr>
        <dsp:cNvPr id="0" name=""/>
        <dsp:cNvSpPr/>
      </dsp:nvSpPr>
      <dsp:spPr>
        <a:xfrm>
          <a:off x="2530374" y="814971"/>
          <a:ext cx="969579" cy="112182"/>
        </a:xfrm>
        <a:custGeom>
          <a:avLst/>
          <a:gdLst/>
          <a:ahLst/>
          <a:cxnLst/>
          <a:rect l="0" t="0" r="0" b="0"/>
          <a:pathLst>
            <a:path>
              <a:moveTo>
                <a:pt x="0" y="0"/>
              </a:moveTo>
              <a:lnTo>
                <a:pt x="0" y="56091"/>
              </a:lnTo>
              <a:lnTo>
                <a:pt x="969579" y="56091"/>
              </a:lnTo>
              <a:lnTo>
                <a:pt x="969579" y="112182"/>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0148F5-C1FB-41EB-93DA-77B81F14E496}">
      <dsp:nvSpPr>
        <dsp:cNvPr id="0" name=""/>
        <dsp:cNvSpPr/>
      </dsp:nvSpPr>
      <dsp:spPr>
        <a:xfrm>
          <a:off x="2594166" y="1194256"/>
          <a:ext cx="91440" cy="245733"/>
        </a:xfrm>
        <a:custGeom>
          <a:avLst/>
          <a:gdLst/>
          <a:ahLst/>
          <a:cxnLst/>
          <a:rect l="0" t="0" r="0" b="0"/>
          <a:pathLst>
            <a:path>
              <a:moveTo>
                <a:pt x="45720" y="0"/>
              </a:moveTo>
              <a:lnTo>
                <a:pt x="45720" y="245733"/>
              </a:lnTo>
              <a:lnTo>
                <a:pt x="125850" y="24573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77A8A5-1529-4228-ABF3-3F3EF59CA064}">
      <dsp:nvSpPr>
        <dsp:cNvPr id="0" name=""/>
        <dsp:cNvSpPr/>
      </dsp:nvSpPr>
      <dsp:spPr>
        <a:xfrm>
          <a:off x="2530374" y="814971"/>
          <a:ext cx="323193" cy="112182"/>
        </a:xfrm>
        <a:custGeom>
          <a:avLst/>
          <a:gdLst/>
          <a:ahLst/>
          <a:cxnLst/>
          <a:rect l="0" t="0" r="0" b="0"/>
          <a:pathLst>
            <a:path>
              <a:moveTo>
                <a:pt x="0" y="0"/>
              </a:moveTo>
              <a:lnTo>
                <a:pt x="0" y="56091"/>
              </a:lnTo>
              <a:lnTo>
                <a:pt x="323193" y="56091"/>
              </a:lnTo>
              <a:lnTo>
                <a:pt x="323193" y="112182"/>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C83821-43AD-4E02-91F6-06A894589821}">
      <dsp:nvSpPr>
        <dsp:cNvPr id="0" name=""/>
        <dsp:cNvSpPr/>
      </dsp:nvSpPr>
      <dsp:spPr>
        <a:xfrm>
          <a:off x="1947779" y="1194256"/>
          <a:ext cx="91440" cy="245733"/>
        </a:xfrm>
        <a:custGeom>
          <a:avLst/>
          <a:gdLst/>
          <a:ahLst/>
          <a:cxnLst/>
          <a:rect l="0" t="0" r="0" b="0"/>
          <a:pathLst>
            <a:path>
              <a:moveTo>
                <a:pt x="45720" y="0"/>
              </a:moveTo>
              <a:lnTo>
                <a:pt x="45720" y="245733"/>
              </a:lnTo>
              <a:lnTo>
                <a:pt x="125850" y="24573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F29454-4DBF-43D9-B44A-F4CECA9572D1}">
      <dsp:nvSpPr>
        <dsp:cNvPr id="0" name=""/>
        <dsp:cNvSpPr/>
      </dsp:nvSpPr>
      <dsp:spPr>
        <a:xfrm>
          <a:off x="2207181" y="814971"/>
          <a:ext cx="323193" cy="112182"/>
        </a:xfrm>
        <a:custGeom>
          <a:avLst/>
          <a:gdLst/>
          <a:ahLst/>
          <a:cxnLst/>
          <a:rect l="0" t="0" r="0" b="0"/>
          <a:pathLst>
            <a:path>
              <a:moveTo>
                <a:pt x="323193" y="0"/>
              </a:moveTo>
              <a:lnTo>
                <a:pt x="323193" y="56091"/>
              </a:lnTo>
              <a:lnTo>
                <a:pt x="0" y="56091"/>
              </a:lnTo>
              <a:lnTo>
                <a:pt x="0" y="112182"/>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7BC8AA-7316-4E85-A040-B1C4E0B08B29}">
      <dsp:nvSpPr>
        <dsp:cNvPr id="0" name=""/>
        <dsp:cNvSpPr/>
      </dsp:nvSpPr>
      <dsp:spPr>
        <a:xfrm>
          <a:off x="1301393" y="1194256"/>
          <a:ext cx="91440" cy="1004303"/>
        </a:xfrm>
        <a:custGeom>
          <a:avLst/>
          <a:gdLst/>
          <a:ahLst/>
          <a:cxnLst/>
          <a:rect l="0" t="0" r="0" b="0"/>
          <a:pathLst>
            <a:path>
              <a:moveTo>
                <a:pt x="45720" y="0"/>
              </a:moveTo>
              <a:lnTo>
                <a:pt x="45720" y="1004303"/>
              </a:lnTo>
              <a:lnTo>
                <a:pt x="125850" y="100430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5C548E-A5C2-463A-95C6-6ED6F5D680EC}">
      <dsp:nvSpPr>
        <dsp:cNvPr id="0" name=""/>
        <dsp:cNvSpPr/>
      </dsp:nvSpPr>
      <dsp:spPr>
        <a:xfrm>
          <a:off x="1301393" y="1194256"/>
          <a:ext cx="91440" cy="625018"/>
        </a:xfrm>
        <a:custGeom>
          <a:avLst/>
          <a:gdLst/>
          <a:ahLst/>
          <a:cxnLst/>
          <a:rect l="0" t="0" r="0" b="0"/>
          <a:pathLst>
            <a:path>
              <a:moveTo>
                <a:pt x="45720" y="0"/>
              </a:moveTo>
              <a:lnTo>
                <a:pt x="45720" y="625018"/>
              </a:lnTo>
              <a:lnTo>
                <a:pt x="125850" y="625018"/>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8C6EAE-BAAE-4176-8549-6323E80D5986}">
      <dsp:nvSpPr>
        <dsp:cNvPr id="0" name=""/>
        <dsp:cNvSpPr/>
      </dsp:nvSpPr>
      <dsp:spPr>
        <a:xfrm>
          <a:off x="1301393" y="1194256"/>
          <a:ext cx="91440" cy="245733"/>
        </a:xfrm>
        <a:custGeom>
          <a:avLst/>
          <a:gdLst/>
          <a:ahLst/>
          <a:cxnLst/>
          <a:rect l="0" t="0" r="0" b="0"/>
          <a:pathLst>
            <a:path>
              <a:moveTo>
                <a:pt x="45720" y="0"/>
              </a:moveTo>
              <a:lnTo>
                <a:pt x="45720" y="245733"/>
              </a:lnTo>
              <a:lnTo>
                <a:pt x="125850" y="24573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F27406-829F-490C-91E3-BE847638A5C0}">
      <dsp:nvSpPr>
        <dsp:cNvPr id="0" name=""/>
        <dsp:cNvSpPr/>
      </dsp:nvSpPr>
      <dsp:spPr>
        <a:xfrm>
          <a:off x="1560794" y="814971"/>
          <a:ext cx="969579" cy="112182"/>
        </a:xfrm>
        <a:custGeom>
          <a:avLst/>
          <a:gdLst/>
          <a:ahLst/>
          <a:cxnLst/>
          <a:rect l="0" t="0" r="0" b="0"/>
          <a:pathLst>
            <a:path>
              <a:moveTo>
                <a:pt x="969579" y="0"/>
              </a:moveTo>
              <a:lnTo>
                <a:pt x="969579" y="56091"/>
              </a:lnTo>
              <a:lnTo>
                <a:pt x="0" y="56091"/>
              </a:lnTo>
              <a:lnTo>
                <a:pt x="0" y="112182"/>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903C91-C30E-4829-9272-A94D118D6507}">
      <dsp:nvSpPr>
        <dsp:cNvPr id="0" name=""/>
        <dsp:cNvSpPr/>
      </dsp:nvSpPr>
      <dsp:spPr>
        <a:xfrm>
          <a:off x="655006" y="1194256"/>
          <a:ext cx="91440" cy="245733"/>
        </a:xfrm>
        <a:custGeom>
          <a:avLst/>
          <a:gdLst/>
          <a:ahLst/>
          <a:cxnLst/>
          <a:rect l="0" t="0" r="0" b="0"/>
          <a:pathLst>
            <a:path>
              <a:moveTo>
                <a:pt x="45720" y="0"/>
              </a:moveTo>
              <a:lnTo>
                <a:pt x="45720" y="245733"/>
              </a:lnTo>
              <a:lnTo>
                <a:pt x="125850" y="24573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6BFD1C-5808-484F-B22C-4D0C4A3B9F7D}">
      <dsp:nvSpPr>
        <dsp:cNvPr id="0" name=""/>
        <dsp:cNvSpPr/>
      </dsp:nvSpPr>
      <dsp:spPr>
        <a:xfrm>
          <a:off x="914407" y="814971"/>
          <a:ext cx="1615966" cy="112182"/>
        </a:xfrm>
        <a:custGeom>
          <a:avLst/>
          <a:gdLst/>
          <a:ahLst/>
          <a:cxnLst/>
          <a:rect l="0" t="0" r="0" b="0"/>
          <a:pathLst>
            <a:path>
              <a:moveTo>
                <a:pt x="1615966" y="0"/>
              </a:moveTo>
              <a:lnTo>
                <a:pt x="1615966" y="56091"/>
              </a:lnTo>
              <a:lnTo>
                <a:pt x="0" y="56091"/>
              </a:lnTo>
              <a:lnTo>
                <a:pt x="0" y="112182"/>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095E2F-9BBF-4687-8563-8918F69DFE89}">
      <dsp:nvSpPr>
        <dsp:cNvPr id="0" name=""/>
        <dsp:cNvSpPr/>
      </dsp:nvSpPr>
      <dsp:spPr>
        <a:xfrm>
          <a:off x="8619" y="1194256"/>
          <a:ext cx="91440" cy="1004303"/>
        </a:xfrm>
        <a:custGeom>
          <a:avLst/>
          <a:gdLst/>
          <a:ahLst/>
          <a:cxnLst/>
          <a:rect l="0" t="0" r="0" b="0"/>
          <a:pathLst>
            <a:path>
              <a:moveTo>
                <a:pt x="45720" y="0"/>
              </a:moveTo>
              <a:lnTo>
                <a:pt x="45720" y="1004303"/>
              </a:lnTo>
              <a:lnTo>
                <a:pt x="125850" y="100430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CBA760-CA50-41C1-AEE7-5E17C1E287A5}">
      <dsp:nvSpPr>
        <dsp:cNvPr id="0" name=""/>
        <dsp:cNvSpPr/>
      </dsp:nvSpPr>
      <dsp:spPr>
        <a:xfrm>
          <a:off x="8619" y="1194256"/>
          <a:ext cx="91440" cy="625018"/>
        </a:xfrm>
        <a:custGeom>
          <a:avLst/>
          <a:gdLst/>
          <a:ahLst/>
          <a:cxnLst/>
          <a:rect l="0" t="0" r="0" b="0"/>
          <a:pathLst>
            <a:path>
              <a:moveTo>
                <a:pt x="45720" y="0"/>
              </a:moveTo>
              <a:lnTo>
                <a:pt x="45720" y="625018"/>
              </a:lnTo>
              <a:lnTo>
                <a:pt x="125850" y="625018"/>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A080C1-A7F5-48C0-8241-2ADA237D244F}">
      <dsp:nvSpPr>
        <dsp:cNvPr id="0" name=""/>
        <dsp:cNvSpPr/>
      </dsp:nvSpPr>
      <dsp:spPr>
        <a:xfrm>
          <a:off x="8619" y="1194256"/>
          <a:ext cx="91440" cy="245733"/>
        </a:xfrm>
        <a:custGeom>
          <a:avLst/>
          <a:gdLst/>
          <a:ahLst/>
          <a:cxnLst/>
          <a:rect l="0" t="0" r="0" b="0"/>
          <a:pathLst>
            <a:path>
              <a:moveTo>
                <a:pt x="45720" y="0"/>
              </a:moveTo>
              <a:lnTo>
                <a:pt x="45720" y="245733"/>
              </a:lnTo>
              <a:lnTo>
                <a:pt x="125850" y="24573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BEC15A-529F-4036-AD5C-7C070D07EBA9}">
      <dsp:nvSpPr>
        <dsp:cNvPr id="0" name=""/>
        <dsp:cNvSpPr/>
      </dsp:nvSpPr>
      <dsp:spPr>
        <a:xfrm>
          <a:off x="268021" y="814971"/>
          <a:ext cx="2262353" cy="112182"/>
        </a:xfrm>
        <a:custGeom>
          <a:avLst/>
          <a:gdLst/>
          <a:ahLst/>
          <a:cxnLst/>
          <a:rect l="0" t="0" r="0" b="0"/>
          <a:pathLst>
            <a:path>
              <a:moveTo>
                <a:pt x="2262353" y="0"/>
              </a:moveTo>
              <a:lnTo>
                <a:pt x="2262353" y="56091"/>
              </a:lnTo>
              <a:lnTo>
                <a:pt x="0" y="56091"/>
              </a:lnTo>
              <a:lnTo>
                <a:pt x="0" y="112182"/>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ED02E-BBAF-4408-8A3A-006549F2AB06}">
      <dsp:nvSpPr>
        <dsp:cNvPr id="0" name=""/>
        <dsp:cNvSpPr/>
      </dsp:nvSpPr>
      <dsp:spPr>
        <a:xfrm>
          <a:off x="2263272" y="547869"/>
          <a:ext cx="534203" cy="26710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err="1"/>
            <a:t>SourceClear</a:t>
          </a:r>
          <a:endParaRPr lang="en-AU" sz="600" kern="1200" dirty="0"/>
        </a:p>
      </dsp:txBody>
      <dsp:txXfrm>
        <a:off x="2263272" y="547869"/>
        <a:ext cx="534203" cy="267101"/>
      </dsp:txXfrm>
    </dsp:sp>
    <dsp:sp modelId="{0728CA9D-4891-4D05-B90C-41118D1F108B}">
      <dsp:nvSpPr>
        <dsp:cNvPr id="0" name=""/>
        <dsp:cNvSpPr/>
      </dsp:nvSpPr>
      <dsp:spPr>
        <a:xfrm>
          <a:off x="919" y="927154"/>
          <a:ext cx="534203" cy="267101"/>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Java</a:t>
          </a:r>
        </a:p>
      </dsp:txBody>
      <dsp:txXfrm>
        <a:off x="919" y="927154"/>
        <a:ext cx="534203" cy="267101"/>
      </dsp:txXfrm>
    </dsp:sp>
    <dsp:sp modelId="{77103BFF-602D-4C3E-A1F2-BB166B9657AF}">
      <dsp:nvSpPr>
        <dsp:cNvPr id="0" name=""/>
        <dsp:cNvSpPr/>
      </dsp:nvSpPr>
      <dsp:spPr>
        <a:xfrm>
          <a:off x="134470" y="1306439"/>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Maven</a:t>
          </a:r>
        </a:p>
      </dsp:txBody>
      <dsp:txXfrm>
        <a:off x="134470" y="1306439"/>
        <a:ext cx="534203" cy="267101"/>
      </dsp:txXfrm>
    </dsp:sp>
    <dsp:sp modelId="{2AC9F0C9-B818-438E-8C82-F0992FCE62F8}">
      <dsp:nvSpPr>
        <dsp:cNvPr id="0" name=""/>
        <dsp:cNvSpPr/>
      </dsp:nvSpPr>
      <dsp:spPr>
        <a:xfrm>
          <a:off x="134470" y="1685724"/>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Gradle</a:t>
          </a:r>
        </a:p>
      </dsp:txBody>
      <dsp:txXfrm>
        <a:off x="134470" y="1685724"/>
        <a:ext cx="534203" cy="267101"/>
      </dsp:txXfrm>
    </dsp:sp>
    <dsp:sp modelId="{E36A1823-37CC-49DA-A66A-10567BE3A84A}">
      <dsp:nvSpPr>
        <dsp:cNvPr id="0" name=""/>
        <dsp:cNvSpPr/>
      </dsp:nvSpPr>
      <dsp:spPr>
        <a:xfrm>
          <a:off x="134470" y="2065008"/>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Ant</a:t>
          </a:r>
        </a:p>
      </dsp:txBody>
      <dsp:txXfrm>
        <a:off x="134470" y="2065008"/>
        <a:ext cx="534203" cy="267101"/>
      </dsp:txXfrm>
    </dsp:sp>
    <dsp:sp modelId="{5C79B4BA-94B9-4BFB-831B-ECD785D185F7}">
      <dsp:nvSpPr>
        <dsp:cNvPr id="0" name=""/>
        <dsp:cNvSpPr/>
      </dsp:nvSpPr>
      <dsp:spPr>
        <a:xfrm>
          <a:off x="647306" y="927154"/>
          <a:ext cx="534203" cy="267101"/>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Ruby</a:t>
          </a:r>
        </a:p>
      </dsp:txBody>
      <dsp:txXfrm>
        <a:off x="647306" y="927154"/>
        <a:ext cx="534203" cy="267101"/>
      </dsp:txXfrm>
    </dsp:sp>
    <dsp:sp modelId="{483D97CC-CCEB-4B61-B4F2-0F1CF35E9C40}">
      <dsp:nvSpPr>
        <dsp:cNvPr id="0" name=""/>
        <dsp:cNvSpPr/>
      </dsp:nvSpPr>
      <dsp:spPr>
        <a:xfrm>
          <a:off x="780856" y="1306439"/>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Bundler</a:t>
          </a:r>
        </a:p>
      </dsp:txBody>
      <dsp:txXfrm>
        <a:off x="780856" y="1306439"/>
        <a:ext cx="534203" cy="267101"/>
      </dsp:txXfrm>
    </dsp:sp>
    <dsp:sp modelId="{7D13D5FC-E7CC-45C4-8906-BB005A65C3DB}">
      <dsp:nvSpPr>
        <dsp:cNvPr id="0" name=""/>
        <dsp:cNvSpPr/>
      </dsp:nvSpPr>
      <dsp:spPr>
        <a:xfrm>
          <a:off x="1293692" y="927154"/>
          <a:ext cx="534203" cy="267101"/>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err="1"/>
            <a:t>Javascript</a:t>
          </a:r>
          <a:endParaRPr lang="en-AU" sz="600" kern="1200" dirty="0"/>
        </a:p>
      </dsp:txBody>
      <dsp:txXfrm>
        <a:off x="1293692" y="927154"/>
        <a:ext cx="534203" cy="267101"/>
      </dsp:txXfrm>
    </dsp:sp>
    <dsp:sp modelId="{A5801E8D-34E2-45B9-A5F1-FEE778B248CB}">
      <dsp:nvSpPr>
        <dsp:cNvPr id="0" name=""/>
        <dsp:cNvSpPr/>
      </dsp:nvSpPr>
      <dsp:spPr>
        <a:xfrm>
          <a:off x="1427243" y="1306439"/>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err="1"/>
            <a:t>npm</a:t>
          </a:r>
          <a:endParaRPr lang="en-AU" sz="600" kern="1200" dirty="0"/>
        </a:p>
      </dsp:txBody>
      <dsp:txXfrm>
        <a:off x="1427243" y="1306439"/>
        <a:ext cx="534203" cy="267101"/>
      </dsp:txXfrm>
    </dsp:sp>
    <dsp:sp modelId="{C70E8E56-2F61-48EC-A66C-CB9DA64190D6}">
      <dsp:nvSpPr>
        <dsp:cNvPr id="0" name=""/>
        <dsp:cNvSpPr/>
      </dsp:nvSpPr>
      <dsp:spPr>
        <a:xfrm>
          <a:off x="1427243" y="1685724"/>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Bower</a:t>
          </a:r>
        </a:p>
      </dsp:txBody>
      <dsp:txXfrm>
        <a:off x="1427243" y="1685724"/>
        <a:ext cx="534203" cy="267101"/>
      </dsp:txXfrm>
    </dsp:sp>
    <dsp:sp modelId="{800090E6-F52D-4634-A012-EA3DCFF6367E}">
      <dsp:nvSpPr>
        <dsp:cNvPr id="0" name=""/>
        <dsp:cNvSpPr/>
      </dsp:nvSpPr>
      <dsp:spPr>
        <a:xfrm>
          <a:off x="1427243" y="2065008"/>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Yarn</a:t>
          </a:r>
        </a:p>
      </dsp:txBody>
      <dsp:txXfrm>
        <a:off x="1427243" y="2065008"/>
        <a:ext cx="534203" cy="267101"/>
      </dsp:txXfrm>
    </dsp:sp>
    <dsp:sp modelId="{F63A391A-DC6E-4370-9480-18C94006AF32}">
      <dsp:nvSpPr>
        <dsp:cNvPr id="0" name=""/>
        <dsp:cNvSpPr/>
      </dsp:nvSpPr>
      <dsp:spPr>
        <a:xfrm>
          <a:off x="1940079" y="927154"/>
          <a:ext cx="534203" cy="267101"/>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PHP</a:t>
          </a:r>
        </a:p>
      </dsp:txBody>
      <dsp:txXfrm>
        <a:off x="1940079" y="927154"/>
        <a:ext cx="534203" cy="267101"/>
      </dsp:txXfrm>
    </dsp:sp>
    <dsp:sp modelId="{69EA0F46-0C0B-4F8C-B44E-C4C8DE06E09A}">
      <dsp:nvSpPr>
        <dsp:cNvPr id="0" name=""/>
        <dsp:cNvSpPr/>
      </dsp:nvSpPr>
      <dsp:spPr>
        <a:xfrm>
          <a:off x="2073630" y="1306439"/>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Composer</a:t>
          </a:r>
        </a:p>
      </dsp:txBody>
      <dsp:txXfrm>
        <a:off x="2073630" y="1306439"/>
        <a:ext cx="534203" cy="267101"/>
      </dsp:txXfrm>
    </dsp:sp>
    <dsp:sp modelId="{1E880AA8-E00D-4505-BCB6-1E63DF8FFF68}">
      <dsp:nvSpPr>
        <dsp:cNvPr id="0" name=""/>
        <dsp:cNvSpPr/>
      </dsp:nvSpPr>
      <dsp:spPr>
        <a:xfrm>
          <a:off x="2586465" y="927154"/>
          <a:ext cx="534203" cy="267101"/>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Python</a:t>
          </a:r>
        </a:p>
      </dsp:txBody>
      <dsp:txXfrm>
        <a:off x="2586465" y="927154"/>
        <a:ext cx="534203" cy="267101"/>
      </dsp:txXfrm>
    </dsp:sp>
    <dsp:sp modelId="{F5316F4D-43C6-4B4F-AAF9-30A17A882983}">
      <dsp:nvSpPr>
        <dsp:cNvPr id="0" name=""/>
        <dsp:cNvSpPr/>
      </dsp:nvSpPr>
      <dsp:spPr>
        <a:xfrm>
          <a:off x="2720016" y="1306439"/>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pip</a:t>
          </a:r>
        </a:p>
      </dsp:txBody>
      <dsp:txXfrm>
        <a:off x="2720016" y="1306439"/>
        <a:ext cx="534203" cy="267101"/>
      </dsp:txXfrm>
    </dsp:sp>
    <dsp:sp modelId="{E9334CBB-B73E-4928-8242-1A8C00B219A5}">
      <dsp:nvSpPr>
        <dsp:cNvPr id="0" name=""/>
        <dsp:cNvSpPr/>
      </dsp:nvSpPr>
      <dsp:spPr>
        <a:xfrm>
          <a:off x="3232852" y="927154"/>
          <a:ext cx="534203" cy="267101"/>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Scala</a:t>
          </a:r>
        </a:p>
      </dsp:txBody>
      <dsp:txXfrm>
        <a:off x="3232852" y="927154"/>
        <a:ext cx="534203" cy="267101"/>
      </dsp:txXfrm>
    </dsp:sp>
    <dsp:sp modelId="{D97B3E54-645B-485D-BB22-1CA83C39D871}">
      <dsp:nvSpPr>
        <dsp:cNvPr id="0" name=""/>
        <dsp:cNvSpPr/>
      </dsp:nvSpPr>
      <dsp:spPr>
        <a:xfrm>
          <a:off x="3366403" y="1306439"/>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err="1"/>
            <a:t>sbt</a:t>
          </a:r>
          <a:endParaRPr lang="en-AU" sz="600" kern="1200" dirty="0"/>
        </a:p>
      </dsp:txBody>
      <dsp:txXfrm>
        <a:off x="3366403" y="1306439"/>
        <a:ext cx="534203" cy="267101"/>
      </dsp:txXfrm>
    </dsp:sp>
    <dsp:sp modelId="{9BFBA439-943D-441D-9282-B13DC8278F2A}">
      <dsp:nvSpPr>
        <dsp:cNvPr id="0" name=""/>
        <dsp:cNvSpPr/>
      </dsp:nvSpPr>
      <dsp:spPr>
        <a:xfrm>
          <a:off x="3879239" y="927154"/>
          <a:ext cx="534203" cy="267101"/>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Objective-C</a:t>
          </a:r>
        </a:p>
      </dsp:txBody>
      <dsp:txXfrm>
        <a:off x="3879239" y="927154"/>
        <a:ext cx="534203" cy="267101"/>
      </dsp:txXfrm>
    </dsp:sp>
    <dsp:sp modelId="{14925734-26C7-467B-AFAB-1D8E9D6C415F}">
      <dsp:nvSpPr>
        <dsp:cNvPr id="0" name=""/>
        <dsp:cNvSpPr/>
      </dsp:nvSpPr>
      <dsp:spPr>
        <a:xfrm>
          <a:off x="4012790" y="1306439"/>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Cocoa Pods</a:t>
          </a:r>
        </a:p>
      </dsp:txBody>
      <dsp:txXfrm>
        <a:off x="4012790" y="1306439"/>
        <a:ext cx="534203" cy="267101"/>
      </dsp:txXfrm>
    </dsp:sp>
    <dsp:sp modelId="{2D5CD5AE-4392-42CA-9302-25D534BA1D25}">
      <dsp:nvSpPr>
        <dsp:cNvPr id="0" name=""/>
        <dsp:cNvSpPr/>
      </dsp:nvSpPr>
      <dsp:spPr>
        <a:xfrm>
          <a:off x="4525625" y="927154"/>
          <a:ext cx="534203" cy="267101"/>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Go</a:t>
          </a:r>
        </a:p>
      </dsp:txBody>
      <dsp:txXfrm>
        <a:off x="4525625" y="927154"/>
        <a:ext cx="534203" cy="267101"/>
      </dsp:txXfrm>
    </dsp:sp>
    <dsp:sp modelId="{8CDC0CCC-E9A4-49F4-AD39-2EA045CAFF49}">
      <dsp:nvSpPr>
        <dsp:cNvPr id="0" name=""/>
        <dsp:cNvSpPr/>
      </dsp:nvSpPr>
      <dsp:spPr>
        <a:xfrm>
          <a:off x="4659176" y="1306439"/>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go get</a:t>
          </a:r>
        </a:p>
      </dsp:txBody>
      <dsp:txXfrm>
        <a:off x="4659176" y="1306439"/>
        <a:ext cx="534203" cy="267101"/>
      </dsp:txXfrm>
    </dsp:sp>
    <dsp:sp modelId="{70BDF955-6518-4E3A-ADC4-19DE7B1D2F55}">
      <dsp:nvSpPr>
        <dsp:cNvPr id="0" name=""/>
        <dsp:cNvSpPr/>
      </dsp:nvSpPr>
      <dsp:spPr>
        <a:xfrm>
          <a:off x="4659176" y="1685724"/>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err="1"/>
            <a:t>govendor</a:t>
          </a:r>
          <a:endParaRPr lang="en-AU" sz="600" kern="1200" dirty="0"/>
        </a:p>
      </dsp:txBody>
      <dsp:txXfrm>
        <a:off x="4659176" y="1685724"/>
        <a:ext cx="534203" cy="267101"/>
      </dsp:txXfrm>
    </dsp:sp>
    <dsp:sp modelId="{14C65C54-FDC9-47E7-94B0-2B159C056D54}">
      <dsp:nvSpPr>
        <dsp:cNvPr id="0" name=""/>
        <dsp:cNvSpPr/>
      </dsp:nvSpPr>
      <dsp:spPr>
        <a:xfrm>
          <a:off x="4659176" y="2065008"/>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err="1"/>
            <a:t>Godep</a:t>
          </a:r>
          <a:endParaRPr lang="en-AU" sz="600" kern="1200" dirty="0"/>
        </a:p>
      </dsp:txBody>
      <dsp:txXfrm>
        <a:off x="4659176" y="2065008"/>
        <a:ext cx="534203" cy="267101"/>
      </dsp:txXfrm>
    </dsp:sp>
    <dsp:sp modelId="{FC693121-C030-4B87-AA6B-8C4F4263E773}">
      <dsp:nvSpPr>
        <dsp:cNvPr id="0" name=""/>
        <dsp:cNvSpPr/>
      </dsp:nvSpPr>
      <dsp:spPr>
        <a:xfrm>
          <a:off x="4659176" y="2444293"/>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Glide</a:t>
          </a:r>
        </a:p>
      </dsp:txBody>
      <dsp:txXfrm>
        <a:off x="4659176" y="2444293"/>
        <a:ext cx="534203" cy="267101"/>
      </dsp:txXfrm>
    </dsp:sp>
    <dsp:sp modelId="{1316438A-0B6D-43F3-A325-5E0080C7918B}">
      <dsp:nvSpPr>
        <dsp:cNvPr id="0" name=""/>
        <dsp:cNvSpPr/>
      </dsp:nvSpPr>
      <dsp:spPr>
        <a:xfrm>
          <a:off x="4659176" y="2823578"/>
          <a:ext cx="534203" cy="26710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AU" sz="600" kern="1200" dirty="0"/>
            <a:t>Trash</a:t>
          </a:r>
        </a:p>
      </dsp:txBody>
      <dsp:txXfrm>
        <a:off x="4659176" y="2823578"/>
        <a:ext cx="534203" cy="2671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C3560-4940-4B01-ACC9-FFF599F3EBF8}">
      <dsp:nvSpPr>
        <dsp:cNvPr id="0" name=""/>
        <dsp:cNvSpPr/>
      </dsp:nvSpPr>
      <dsp:spPr>
        <a:xfrm>
          <a:off x="4524929" y="1763286"/>
          <a:ext cx="91440" cy="245283"/>
        </a:xfrm>
        <a:custGeom>
          <a:avLst/>
          <a:gdLst/>
          <a:ahLst/>
          <a:cxnLst/>
          <a:rect l="0" t="0" r="0" b="0"/>
          <a:pathLst>
            <a:path>
              <a:moveTo>
                <a:pt x="45720" y="0"/>
              </a:moveTo>
              <a:lnTo>
                <a:pt x="45720" y="245283"/>
              </a:lnTo>
              <a:lnTo>
                <a:pt x="125703" y="24528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C88FEC-F0B3-4960-9926-B8F7C24BB697}">
      <dsp:nvSpPr>
        <dsp:cNvPr id="0" name=""/>
        <dsp:cNvSpPr/>
      </dsp:nvSpPr>
      <dsp:spPr>
        <a:xfrm>
          <a:off x="2525734" y="1384697"/>
          <a:ext cx="2258204" cy="111977"/>
        </a:xfrm>
        <a:custGeom>
          <a:avLst/>
          <a:gdLst/>
          <a:ahLst/>
          <a:cxnLst/>
          <a:rect l="0" t="0" r="0" b="0"/>
          <a:pathLst>
            <a:path>
              <a:moveTo>
                <a:pt x="0" y="0"/>
              </a:moveTo>
              <a:lnTo>
                <a:pt x="0" y="55988"/>
              </a:lnTo>
              <a:lnTo>
                <a:pt x="2258204" y="55988"/>
              </a:lnTo>
              <a:lnTo>
                <a:pt x="2258204" y="111977"/>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5E95C2-EF0A-4AAE-8AE5-3C185D164F5F}">
      <dsp:nvSpPr>
        <dsp:cNvPr id="0" name=""/>
        <dsp:cNvSpPr/>
      </dsp:nvSpPr>
      <dsp:spPr>
        <a:xfrm>
          <a:off x="3879728" y="1763286"/>
          <a:ext cx="91440" cy="245283"/>
        </a:xfrm>
        <a:custGeom>
          <a:avLst/>
          <a:gdLst/>
          <a:ahLst/>
          <a:cxnLst/>
          <a:rect l="0" t="0" r="0" b="0"/>
          <a:pathLst>
            <a:path>
              <a:moveTo>
                <a:pt x="45720" y="0"/>
              </a:moveTo>
              <a:lnTo>
                <a:pt x="45720" y="245283"/>
              </a:lnTo>
              <a:lnTo>
                <a:pt x="125703" y="24528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4EFA58-2940-4C4E-9AA0-ECA278FDFB4F}">
      <dsp:nvSpPr>
        <dsp:cNvPr id="0" name=""/>
        <dsp:cNvSpPr/>
      </dsp:nvSpPr>
      <dsp:spPr>
        <a:xfrm>
          <a:off x="2525734" y="1384697"/>
          <a:ext cx="1613003" cy="111977"/>
        </a:xfrm>
        <a:custGeom>
          <a:avLst/>
          <a:gdLst/>
          <a:ahLst/>
          <a:cxnLst/>
          <a:rect l="0" t="0" r="0" b="0"/>
          <a:pathLst>
            <a:path>
              <a:moveTo>
                <a:pt x="0" y="0"/>
              </a:moveTo>
              <a:lnTo>
                <a:pt x="0" y="55988"/>
              </a:lnTo>
              <a:lnTo>
                <a:pt x="1613003" y="55988"/>
              </a:lnTo>
              <a:lnTo>
                <a:pt x="1613003" y="111977"/>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53DE83-CE35-4282-8952-6CAB513D58E5}">
      <dsp:nvSpPr>
        <dsp:cNvPr id="0" name=""/>
        <dsp:cNvSpPr/>
      </dsp:nvSpPr>
      <dsp:spPr>
        <a:xfrm>
          <a:off x="3234526" y="1763286"/>
          <a:ext cx="91440" cy="623872"/>
        </a:xfrm>
        <a:custGeom>
          <a:avLst/>
          <a:gdLst/>
          <a:ahLst/>
          <a:cxnLst/>
          <a:rect l="0" t="0" r="0" b="0"/>
          <a:pathLst>
            <a:path>
              <a:moveTo>
                <a:pt x="45720" y="0"/>
              </a:moveTo>
              <a:lnTo>
                <a:pt x="45720" y="623872"/>
              </a:lnTo>
              <a:lnTo>
                <a:pt x="125703" y="623872"/>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4F43C7-1B74-4657-B3D2-F3855EE19ED7}">
      <dsp:nvSpPr>
        <dsp:cNvPr id="0" name=""/>
        <dsp:cNvSpPr/>
      </dsp:nvSpPr>
      <dsp:spPr>
        <a:xfrm>
          <a:off x="3234526" y="1763286"/>
          <a:ext cx="91440" cy="245283"/>
        </a:xfrm>
        <a:custGeom>
          <a:avLst/>
          <a:gdLst/>
          <a:ahLst/>
          <a:cxnLst/>
          <a:rect l="0" t="0" r="0" b="0"/>
          <a:pathLst>
            <a:path>
              <a:moveTo>
                <a:pt x="45720" y="0"/>
              </a:moveTo>
              <a:lnTo>
                <a:pt x="45720" y="245283"/>
              </a:lnTo>
              <a:lnTo>
                <a:pt x="125703" y="24528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0708F7-1E24-413E-8DBF-43EB88E8C046}">
      <dsp:nvSpPr>
        <dsp:cNvPr id="0" name=""/>
        <dsp:cNvSpPr/>
      </dsp:nvSpPr>
      <dsp:spPr>
        <a:xfrm>
          <a:off x="2525734" y="1384697"/>
          <a:ext cx="967801" cy="111977"/>
        </a:xfrm>
        <a:custGeom>
          <a:avLst/>
          <a:gdLst/>
          <a:ahLst/>
          <a:cxnLst/>
          <a:rect l="0" t="0" r="0" b="0"/>
          <a:pathLst>
            <a:path>
              <a:moveTo>
                <a:pt x="0" y="0"/>
              </a:moveTo>
              <a:lnTo>
                <a:pt x="0" y="55988"/>
              </a:lnTo>
              <a:lnTo>
                <a:pt x="967801" y="55988"/>
              </a:lnTo>
              <a:lnTo>
                <a:pt x="967801" y="111977"/>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B67F7-37F8-4A59-8DC5-05C6BCAC0710}">
      <dsp:nvSpPr>
        <dsp:cNvPr id="0" name=""/>
        <dsp:cNvSpPr/>
      </dsp:nvSpPr>
      <dsp:spPr>
        <a:xfrm>
          <a:off x="2589325" y="1763286"/>
          <a:ext cx="91440" cy="245283"/>
        </a:xfrm>
        <a:custGeom>
          <a:avLst/>
          <a:gdLst/>
          <a:ahLst/>
          <a:cxnLst/>
          <a:rect l="0" t="0" r="0" b="0"/>
          <a:pathLst>
            <a:path>
              <a:moveTo>
                <a:pt x="45720" y="0"/>
              </a:moveTo>
              <a:lnTo>
                <a:pt x="45720" y="245283"/>
              </a:lnTo>
              <a:lnTo>
                <a:pt x="125703" y="24528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B99875-80B7-4A89-B4C4-A5689E0EBD1A}">
      <dsp:nvSpPr>
        <dsp:cNvPr id="0" name=""/>
        <dsp:cNvSpPr/>
      </dsp:nvSpPr>
      <dsp:spPr>
        <a:xfrm>
          <a:off x="2525734" y="1384697"/>
          <a:ext cx="322600" cy="111977"/>
        </a:xfrm>
        <a:custGeom>
          <a:avLst/>
          <a:gdLst/>
          <a:ahLst/>
          <a:cxnLst/>
          <a:rect l="0" t="0" r="0" b="0"/>
          <a:pathLst>
            <a:path>
              <a:moveTo>
                <a:pt x="0" y="0"/>
              </a:moveTo>
              <a:lnTo>
                <a:pt x="0" y="55988"/>
              </a:lnTo>
              <a:lnTo>
                <a:pt x="322600" y="55988"/>
              </a:lnTo>
              <a:lnTo>
                <a:pt x="322600" y="111977"/>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DFF817-0965-4C71-9415-70F050239321}">
      <dsp:nvSpPr>
        <dsp:cNvPr id="0" name=""/>
        <dsp:cNvSpPr/>
      </dsp:nvSpPr>
      <dsp:spPr>
        <a:xfrm>
          <a:off x="1944124" y="1763286"/>
          <a:ext cx="91440" cy="245283"/>
        </a:xfrm>
        <a:custGeom>
          <a:avLst/>
          <a:gdLst/>
          <a:ahLst/>
          <a:cxnLst/>
          <a:rect l="0" t="0" r="0" b="0"/>
          <a:pathLst>
            <a:path>
              <a:moveTo>
                <a:pt x="45720" y="0"/>
              </a:moveTo>
              <a:lnTo>
                <a:pt x="45720" y="245283"/>
              </a:lnTo>
              <a:lnTo>
                <a:pt x="125703" y="24528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77719A-F7E3-4913-853E-6DB0983E80EB}">
      <dsp:nvSpPr>
        <dsp:cNvPr id="0" name=""/>
        <dsp:cNvSpPr/>
      </dsp:nvSpPr>
      <dsp:spPr>
        <a:xfrm>
          <a:off x="2203133" y="1384697"/>
          <a:ext cx="322600" cy="111977"/>
        </a:xfrm>
        <a:custGeom>
          <a:avLst/>
          <a:gdLst/>
          <a:ahLst/>
          <a:cxnLst/>
          <a:rect l="0" t="0" r="0" b="0"/>
          <a:pathLst>
            <a:path>
              <a:moveTo>
                <a:pt x="322600" y="0"/>
              </a:moveTo>
              <a:lnTo>
                <a:pt x="322600" y="55988"/>
              </a:lnTo>
              <a:lnTo>
                <a:pt x="0" y="55988"/>
              </a:lnTo>
              <a:lnTo>
                <a:pt x="0" y="111977"/>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3B5AD-A94D-4146-9505-82E8051CE98D}">
      <dsp:nvSpPr>
        <dsp:cNvPr id="0" name=""/>
        <dsp:cNvSpPr/>
      </dsp:nvSpPr>
      <dsp:spPr>
        <a:xfrm>
          <a:off x="1298922" y="1763286"/>
          <a:ext cx="91440" cy="623872"/>
        </a:xfrm>
        <a:custGeom>
          <a:avLst/>
          <a:gdLst/>
          <a:ahLst/>
          <a:cxnLst/>
          <a:rect l="0" t="0" r="0" b="0"/>
          <a:pathLst>
            <a:path>
              <a:moveTo>
                <a:pt x="45720" y="0"/>
              </a:moveTo>
              <a:lnTo>
                <a:pt x="45720" y="623872"/>
              </a:lnTo>
              <a:lnTo>
                <a:pt x="125703" y="623872"/>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B3052C-17D7-488E-A6F6-F88810547654}">
      <dsp:nvSpPr>
        <dsp:cNvPr id="0" name=""/>
        <dsp:cNvSpPr/>
      </dsp:nvSpPr>
      <dsp:spPr>
        <a:xfrm>
          <a:off x="1298922" y="1763286"/>
          <a:ext cx="91440" cy="245283"/>
        </a:xfrm>
        <a:custGeom>
          <a:avLst/>
          <a:gdLst/>
          <a:ahLst/>
          <a:cxnLst/>
          <a:rect l="0" t="0" r="0" b="0"/>
          <a:pathLst>
            <a:path>
              <a:moveTo>
                <a:pt x="45720" y="0"/>
              </a:moveTo>
              <a:lnTo>
                <a:pt x="45720" y="245283"/>
              </a:lnTo>
              <a:lnTo>
                <a:pt x="125703" y="24528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FCE9BB-E231-47D2-8618-39E6F1D932C9}">
      <dsp:nvSpPr>
        <dsp:cNvPr id="0" name=""/>
        <dsp:cNvSpPr/>
      </dsp:nvSpPr>
      <dsp:spPr>
        <a:xfrm>
          <a:off x="1557932" y="1384697"/>
          <a:ext cx="967801" cy="111977"/>
        </a:xfrm>
        <a:custGeom>
          <a:avLst/>
          <a:gdLst/>
          <a:ahLst/>
          <a:cxnLst/>
          <a:rect l="0" t="0" r="0" b="0"/>
          <a:pathLst>
            <a:path>
              <a:moveTo>
                <a:pt x="967801" y="0"/>
              </a:moveTo>
              <a:lnTo>
                <a:pt x="967801" y="55988"/>
              </a:lnTo>
              <a:lnTo>
                <a:pt x="0" y="55988"/>
              </a:lnTo>
              <a:lnTo>
                <a:pt x="0" y="111977"/>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CE37AE-E636-4A27-8B2A-A16986AEAC81}">
      <dsp:nvSpPr>
        <dsp:cNvPr id="0" name=""/>
        <dsp:cNvSpPr/>
      </dsp:nvSpPr>
      <dsp:spPr>
        <a:xfrm>
          <a:off x="653721" y="1763286"/>
          <a:ext cx="91440" cy="245283"/>
        </a:xfrm>
        <a:custGeom>
          <a:avLst/>
          <a:gdLst/>
          <a:ahLst/>
          <a:cxnLst/>
          <a:rect l="0" t="0" r="0" b="0"/>
          <a:pathLst>
            <a:path>
              <a:moveTo>
                <a:pt x="45720" y="0"/>
              </a:moveTo>
              <a:lnTo>
                <a:pt x="45720" y="245283"/>
              </a:lnTo>
              <a:lnTo>
                <a:pt x="125703" y="24528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330335-9920-4DFE-8C34-DEBEA5CD3DDC}">
      <dsp:nvSpPr>
        <dsp:cNvPr id="0" name=""/>
        <dsp:cNvSpPr/>
      </dsp:nvSpPr>
      <dsp:spPr>
        <a:xfrm>
          <a:off x="912731" y="1384697"/>
          <a:ext cx="1613003" cy="111977"/>
        </a:xfrm>
        <a:custGeom>
          <a:avLst/>
          <a:gdLst/>
          <a:ahLst/>
          <a:cxnLst/>
          <a:rect l="0" t="0" r="0" b="0"/>
          <a:pathLst>
            <a:path>
              <a:moveTo>
                <a:pt x="1613003" y="0"/>
              </a:moveTo>
              <a:lnTo>
                <a:pt x="1613003" y="55988"/>
              </a:lnTo>
              <a:lnTo>
                <a:pt x="0" y="55988"/>
              </a:lnTo>
              <a:lnTo>
                <a:pt x="0" y="111977"/>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46048F-EC40-4DDC-8736-DCFF5F8C31DD}">
      <dsp:nvSpPr>
        <dsp:cNvPr id="0" name=""/>
        <dsp:cNvSpPr/>
      </dsp:nvSpPr>
      <dsp:spPr>
        <a:xfrm>
          <a:off x="8520" y="1763286"/>
          <a:ext cx="91440" cy="623872"/>
        </a:xfrm>
        <a:custGeom>
          <a:avLst/>
          <a:gdLst/>
          <a:ahLst/>
          <a:cxnLst/>
          <a:rect l="0" t="0" r="0" b="0"/>
          <a:pathLst>
            <a:path>
              <a:moveTo>
                <a:pt x="45720" y="0"/>
              </a:moveTo>
              <a:lnTo>
                <a:pt x="45720" y="623872"/>
              </a:lnTo>
              <a:lnTo>
                <a:pt x="125703" y="623872"/>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1A5C74-F87B-4845-821F-3E335B6FBF85}">
      <dsp:nvSpPr>
        <dsp:cNvPr id="0" name=""/>
        <dsp:cNvSpPr/>
      </dsp:nvSpPr>
      <dsp:spPr>
        <a:xfrm>
          <a:off x="8520" y="1763286"/>
          <a:ext cx="91440" cy="245283"/>
        </a:xfrm>
        <a:custGeom>
          <a:avLst/>
          <a:gdLst/>
          <a:ahLst/>
          <a:cxnLst/>
          <a:rect l="0" t="0" r="0" b="0"/>
          <a:pathLst>
            <a:path>
              <a:moveTo>
                <a:pt x="45720" y="0"/>
              </a:moveTo>
              <a:lnTo>
                <a:pt x="45720" y="245283"/>
              </a:lnTo>
              <a:lnTo>
                <a:pt x="125703" y="24528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BB7C8A-6DEF-4DDD-A82F-9011AEF67C10}">
      <dsp:nvSpPr>
        <dsp:cNvPr id="0" name=""/>
        <dsp:cNvSpPr/>
      </dsp:nvSpPr>
      <dsp:spPr>
        <a:xfrm>
          <a:off x="267529" y="1384697"/>
          <a:ext cx="2258204" cy="111977"/>
        </a:xfrm>
        <a:custGeom>
          <a:avLst/>
          <a:gdLst/>
          <a:ahLst/>
          <a:cxnLst/>
          <a:rect l="0" t="0" r="0" b="0"/>
          <a:pathLst>
            <a:path>
              <a:moveTo>
                <a:pt x="2258204" y="0"/>
              </a:moveTo>
              <a:lnTo>
                <a:pt x="2258204" y="55988"/>
              </a:lnTo>
              <a:lnTo>
                <a:pt x="0" y="55988"/>
              </a:lnTo>
              <a:lnTo>
                <a:pt x="0" y="111977"/>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D205F-1C0A-40FA-AE01-F994E278B53C}">
      <dsp:nvSpPr>
        <dsp:cNvPr id="0" name=""/>
        <dsp:cNvSpPr/>
      </dsp:nvSpPr>
      <dsp:spPr>
        <a:xfrm>
          <a:off x="2259122" y="1118085"/>
          <a:ext cx="533224" cy="26661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snyk.io</a:t>
          </a:r>
        </a:p>
      </dsp:txBody>
      <dsp:txXfrm>
        <a:off x="2259122" y="1118085"/>
        <a:ext cx="533224" cy="266612"/>
      </dsp:txXfrm>
    </dsp:sp>
    <dsp:sp modelId="{FF5DB164-57A1-4ECC-9AC4-4ED00E6A8373}">
      <dsp:nvSpPr>
        <dsp:cNvPr id="0" name=""/>
        <dsp:cNvSpPr/>
      </dsp:nvSpPr>
      <dsp:spPr>
        <a:xfrm>
          <a:off x="917" y="1496674"/>
          <a:ext cx="533224" cy="266612"/>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node.js</a:t>
          </a:r>
        </a:p>
      </dsp:txBody>
      <dsp:txXfrm>
        <a:off x="917" y="1496674"/>
        <a:ext cx="533224" cy="266612"/>
      </dsp:txXfrm>
    </dsp:sp>
    <dsp:sp modelId="{F0D9F63A-6406-4A1D-A500-54F5AFD51FCA}">
      <dsp:nvSpPr>
        <dsp:cNvPr id="0" name=""/>
        <dsp:cNvSpPr/>
      </dsp:nvSpPr>
      <dsp:spPr>
        <a:xfrm>
          <a:off x="134223" y="1875263"/>
          <a:ext cx="533224" cy="266612"/>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err="1"/>
            <a:t>npm</a:t>
          </a:r>
          <a:endParaRPr lang="en-AU" sz="800" kern="1200" dirty="0"/>
        </a:p>
      </dsp:txBody>
      <dsp:txXfrm>
        <a:off x="134223" y="1875263"/>
        <a:ext cx="533224" cy="266612"/>
      </dsp:txXfrm>
    </dsp:sp>
    <dsp:sp modelId="{06A83023-1078-4AB5-BB4E-3E7138F7E781}">
      <dsp:nvSpPr>
        <dsp:cNvPr id="0" name=""/>
        <dsp:cNvSpPr/>
      </dsp:nvSpPr>
      <dsp:spPr>
        <a:xfrm>
          <a:off x="134223" y="2253852"/>
          <a:ext cx="533224" cy="266612"/>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Yarn</a:t>
          </a:r>
        </a:p>
      </dsp:txBody>
      <dsp:txXfrm>
        <a:off x="134223" y="2253852"/>
        <a:ext cx="533224" cy="266612"/>
      </dsp:txXfrm>
    </dsp:sp>
    <dsp:sp modelId="{4DB2358D-807D-4827-9189-7AB1E31C967D}">
      <dsp:nvSpPr>
        <dsp:cNvPr id="0" name=""/>
        <dsp:cNvSpPr/>
      </dsp:nvSpPr>
      <dsp:spPr>
        <a:xfrm>
          <a:off x="646119" y="1496674"/>
          <a:ext cx="533224" cy="266612"/>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Ruby</a:t>
          </a:r>
        </a:p>
      </dsp:txBody>
      <dsp:txXfrm>
        <a:off x="646119" y="1496674"/>
        <a:ext cx="533224" cy="266612"/>
      </dsp:txXfrm>
    </dsp:sp>
    <dsp:sp modelId="{0781EDC2-620C-4230-9545-063F2360F521}">
      <dsp:nvSpPr>
        <dsp:cNvPr id="0" name=""/>
        <dsp:cNvSpPr/>
      </dsp:nvSpPr>
      <dsp:spPr>
        <a:xfrm>
          <a:off x="779425" y="1875263"/>
          <a:ext cx="533224" cy="266612"/>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Bundler</a:t>
          </a:r>
        </a:p>
      </dsp:txBody>
      <dsp:txXfrm>
        <a:off x="779425" y="1875263"/>
        <a:ext cx="533224" cy="266612"/>
      </dsp:txXfrm>
    </dsp:sp>
    <dsp:sp modelId="{71BC357D-05FF-41E2-8AD7-7DECF92627E2}">
      <dsp:nvSpPr>
        <dsp:cNvPr id="0" name=""/>
        <dsp:cNvSpPr/>
      </dsp:nvSpPr>
      <dsp:spPr>
        <a:xfrm>
          <a:off x="1291320" y="1496674"/>
          <a:ext cx="533224" cy="266612"/>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Java</a:t>
          </a:r>
        </a:p>
      </dsp:txBody>
      <dsp:txXfrm>
        <a:off x="1291320" y="1496674"/>
        <a:ext cx="533224" cy="266612"/>
      </dsp:txXfrm>
    </dsp:sp>
    <dsp:sp modelId="{2295A1FC-E094-4CC2-B0C2-AB3924D72B65}">
      <dsp:nvSpPr>
        <dsp:cNvPr id="0" name=""/>
        <dsp:cNvSpPr/>
      </dsp:nvSpPr>
      <dsp:spPr>
        <a:xfrm>
          <a:off x="1424626" y="1875263"/>
          <a:ext cx="533224" cy="266612"/>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Maven</a:t>
          </a:r>
        </a:p>
      </dsp:txBody>
      <dsp:txXfrm>
        <a:off x="1424626" y="1875263"/>
        <a:ext cx="533224" cy="266612"/>
      </dsp:txXfrm>
    </dsp:sp>
    <dsp:sp modelId="{6B362AE0-56E6-4552-B16D-FAE533A93F39}">
      <dsp:nvSpPr>
        <dsp:cNvPr id="0" name=""/>
        <dsp:cNvSpPr/>
      </dsp:nvSpPr>
      <dsp:spPr>
        <a:xfrm>
          <a:off x="1424626" y="2253852"/>
          <a:ext cx="533224" cy="266612"/>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Gradle</a:t>
          </a:r>
        </a:p>
      </dsp:txBody>
      <dsp:txXfrm>
        <a:off x="1424626" y="2253852"/>
        <a:ext cx="533224" cy="266612"/>
      </dsp:txXfrm>
    </dsp:sp>
    <dsp:sp modelId="{C9BFF727-C9D3-4028-9989-3FD7CE148E4D}">
      <dsp:nvSpPr>
        <dsp:cNvPr id="0" name=""/>
        <dsp:cNvSpPr/>
      </dsp:nvSpPr>
      <dsp:spPr>
        <a:xfrm>
          <a:off x="1936521" y="1496674"/>
          <a:ext cx="533224" cy="266612"/>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Python</a:t>
          </a:r>
        </a:p>
      </dsp:txBody>
      <dsp:txXfrm>
        <a:off x="1936521" y="1496674"/>
        <a:ext cx="533224" cy="266612"/>
      </dsp:txXfrm>
    </dsp:sp>
    <dsp:sp modelId="{95454A5C-83CF-4C9D-BC9D-D55402D7EF13}">
      <dsp:nvSpPr>
        <dsp:cNvPr id="0" name=""/>
        <dsp:cNvSpPr/>
      </dsp:nvSpPr>
      <dsp:spPr>
        <a:xfrm>
          <a:off x="2069827" y="1875263"/>
          <a:ext cx="533224" cy="266612"/>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pip</a:t>
          </a:r>
        </a:p>
      </dsp:txBody>
      <dsp:txXfrm>
        <a:off x="2069827" y="1875263"/>
        <a:ext cx="533224" cy="266612"/>
      </dsp:txXfrm>
    </dsp:sp>
    <dsp:sp modelId="{85F18FD3-9C6F-4D86-9705-6A2C96C05F83}">
      <dsp:nvSpPr>
        <dsp:cNvPr id="0" name=""/>
        <dsp:cNvSpPr/>
      </dsp:nvSpPr>
      <dsp:spPr>
        <a:xfrm>
          <a:off x="2581723" y="1496674"/>
          <a:ext cx="533224" cy="266612"/>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Scala</a:t>
          </a:r>
        </a:p>
      </dsp:txBody>
      <dsp:txXfrm>
        <a:off x="2581723" y="1496674"/>
        <a:ext cx="533224" cy="266612"/>
      </dsp:txXfrm>
    </dsp:sp>
    <dsp:sp modelId="{8EA46A25-65AA-48D5-811E-FB461F02585A}">
      <dsp:nvSpPr>
        <dsp:cNvPr id="0" name=""/>
        <dsp:cNvSpPr/>
      </dsp:nvSpPr>
      <dsp:spPr>
        <a:xfrm>
          <a:off x="2715029" y="1875263"/>
          <a:ext cx="533224" cy="266612"/>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err="1"/>
            <a:t>sbt</a:t>
          </a:r>
          <a:endParaRPr lang="en-AU" sz="800" kern="1200" dirty="0"/>
        </a:p>
      </dsp:txBody>
      <dsp:txXfrm>
        <a:off x="2715029" y="1875263"/>
        <a:ext cx="533224" cy="266612"/>
      </dsp:txXfrm>
    </dsp:sp>
    <dsp:sp modelId="{B8725CD3-E629-4169-81E7-1AEDF545BB67}">
      <dsp:nvSpPr>
        <dsp:cNvPr id="0" name=""/>
        <dsp:cNvSpPr/>
      </dsp:nvSpPr>
      <dsp:spPr>
        <a:xfrm>
          <a:off x="3226924" y="1496674"/>
          <a:ext cx="533224" cy="266612"/>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Go</a:t>
          </a:r>
        </a:p>
      </dsp:txBody>
      <dsp:txXfrm>
        <a:off x="3226924" y="1496674"/>
        <a:ext cx="533224" cy="266612"/>
      </dsp:txXfrm>
    </dsp:sp>
    <dsp:sp modelId="{2DD37FBA-A283-4AD5-8186-C87883A6E2FB}">
      <dsp:nvSpPr>
        <dsp:cNvPr id="0" name=""/>
        <dsp:cNvSpPr/>
      </dsp:nvSpPr>
      <dsp:spPr>
        <a:xfrm>
          <a:off x="3360230" y="1875263"/>
          <a:ext cx="533224" cy="266612"/>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dep</a:t>
          </a:r>
        </a:p>
      </dsp:txBody>
      <dsp:txXfrm>
        <a:off x="3360230" y="1875263"/>
        <a:ext cx="533224" cy="266612"/>
      </dsp:txXfrm>
    </dsp:sp>
    <dsp:sp modelId="{FF75E332-EB1D-44FC-8B0E-33B65FF858AA}">
      <dsp:nvSpPr>
        <dsp:cNvPr id="0" name=""/>
        <dsp:cNvSpPr/>
      </dsp:nvSpPr>
      <dsp:spPr>
        <a:xfrm>
          <a:off x="3360230" y="2253852"/>
          <a:ext cx="533224" cy="266612"/>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err="1"/>
            <a:t>govendor</a:t>
          </a:r>
          <a:endParaRPr lang="en-AU" sz="800" kern="1200" dirty="0"/>
        </a:p>
      </dsp:txBody>
      <dsp:txXfrm>
        <a:off x="3360230" y="2253852"/>
        <a:ext cx="533224" cy="266612"/>
      </dsp:txXfrm>
    </dsp:sp>
    <dsp:sp modelId="{E88CE0F8-3E87-40DA-8662-25C54A61F2EE}">
      <dsp:nvSpPr>
        <dsp:cNvPr id="0" name=""/>
        <dsp:cNvSpPr/>
      </dsp:nvSpPr>
      <dsp:spPr>
        <a:xfrm>
          <a:off x="3872125" y="1496674"/>
          <a:ext cx="533224" cy="266612"/>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.NET</a:t>
          </a:r>
        </a:p>
      </dsp:txBody>
      <dsp:txXfrm>
        <a:off x="3872125" y="1496674"/>
        <a:ext cx="533224" cy="266612"/>
      </dsp:txXfrm>
    </dsp:sp>
    <dsp:sp modelId="{C1537040-6418-4970-A39F-AD8770D3318C}">
      <dsp:nvSpPr>
        <dsp:cNvPr id="0" name=""/>
        <dsp:cNvSpPr/>
      </dsp:nvSpPr>
      <dsp:spPr>
        <a:xfrm>
          <a:off x="4005431" y="1875263"/>
          <a:ext cx="533224" cy="266612"/>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err="1"/>
            <a:t>nuget</a:t>
          </a:r>
          <a:endParaRPr lang="en-AU" sz="800" kern="1200" dirty="0"/>
        </a:p>
      </dsp:txBody>
      <dsp:txXfrm>
        <a:off x="4005431" y="1875263"/>
        <a:ext cx="533224" cy="266612"/>
      </dsp:txXfrm>
    </dsp:sp>
    <dsp:sp modelId="{CBF902E4-C3FB-4E49-872A-6F5D63B5647B}">
      <dsp:nvSpPr>
        <dsp:cNvPr id="0" name=""/>
        <dsp:cNvSpPr/>
      </dsp:nvSpPr>
      <dsp:spPr>
        <a:xfrm>
          <a:off x="4517326" y="1496674"/>
          <a:ext cx="533224" cy="266612"/>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PHP</a:t>
          </a:r>
        </a:p>
      </dsp:txBody>
      <dsp:txXfrm>
        <a:off x="4517326" y="1496674"/>
        <a:ext cx="533224" cy="266612"/>
      </dsp:txXfrm>
    </dsp:sp>
    <dsp:sp modelId="{EB21B383-85EC-447C-B8BC-BD558B6D69B5}">
      <dsp:nvSpPr>
        <dsp:cNvPr id="0" name=""/>
        <dsp:cNvSpPr/>
      </dsp:nvSpPr>
      <dsp:spPr>
        <a:xfrm>
          <a:off x="4650633" y="1875263"/>
          <a:ext cx="533224" cy="266612"/>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AU" sz="800" kern="1200" dirty="0"/>
            <a:t>Composer</a:t>
          </a:r>
        </a:p>
      </dsp:txBody>
      <dsp:txXfrm>
        <a:off x="4650633" y="1875263"/>
        <a:ext cx="533224" cy="2666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6D5AA-C54D-466F-A28D-E64B345E7985}">
      <dsp:nvSpPr>
        <dsp:cNvPr id="0" name=""/>
        <dsp:cNvSpPr/>
      </dsp:nvSpPr>
      <dsp:spPr>
        <a:xfrm>
          <a:off x="8604624" y="1087447"/>
          <a:ext cx="134546" cy="412608"/>
        </a:xfrm>
        <a:custGeom>
          <a:avLst/>
          <a:gdLst/>
          <a:ahLst/>
          <a:cxnLst/>
          <a:rect l="0" t="0" r="0" b="0"/>
          <a:pathLst>
            <a:path>
              <a:moveTo>
                <a:pt x="0" y="0"/>
              </a:moveTo>
              <a:lnTo>
                <a:pt x="0" y="412608"/>
              </a:lnTo>
              <a:lnTo>
                <a:pt x="134546" y="412608"/>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F4C56B-161C-468D-9F2C-044532F46B30}">
      <dsp:nvSpPr>
        <dsp:cNvPr id="0" name=""/>
        <dsp:cNvSpPr/>
      </dsp:nvSpPr>
      <dsp:spPr>
        <a:xfrm>
          <a:off x="5164728" y="450595"/>
          <a:ext cx="3798686" cy="188364"/>
        </a:xfrm>
        <a:custGeom>
          <a:avLst/>
          <a:gdLst/>
          <a:ahLst/>
          <a:cxnLst/>
          <a:rect l="0" t="0" r="0" b="0"/>
          <a:pathLst>
            <a:path>
              <a:moveTo>
                <a:pt x="0" y="0"/>
              </a:moveTo>
              <a:lnTo>
                <a:pt x="0" y="94182"/>
              </a:lnTo>
              <a:lnTo>
                <a:pt x="3798686" y="94182"/>
              </a:lnTo>
              <a:lnTo>
                <a:pt x="3798686" y="188364"/>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9B47B8-05A3-472A-9D9D-8DAFDF285B37}">
      <dsp:nvSpPr>
        <dsp:cNvPr id="0" name=""/>
        <dsp:cNvSpPr/>
      </dsp:nvSpPr>
      <dsp:spPr>
        <a:xfrm>
          <a:off x="7519285" y="1087447"/>
          <a:ext cx="134546" cy="412608"/>
        </a:xfrm>
        <a:custGeom>
          <a:avLst/>
          <a:gdLst/>
          <a:ahLst/>
          <a:cxnLst/>
          <a:rect l="0" t="0" r="0" b="0"/>
          <a:pathLst>
            <a:path>
              <a:moveTo>
                <a:pt x="0" y="0"/>
              </a:moveTo>
              <a:lnTo>
                <a:pt x="0" y="412608"/>
              </a:lnTo>
              <a:lnTo>
                <a:pt x="134546" y="412608"/>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1297A2-905A-498A-8AF5-BC88BE214819}">
      <dsp:nvSpPr>
        <dsp:cNvPr id="0" name=""/>
        <dsp:cNvSpPr/>
      </dsp:nvSpPr>
      <dsp:spPr>
        <a:xfrm>
          <a:off x="5164728" y="450595"/>
          <a:ext cx="2713347" cy="188364"/>
        </a:xfrm>
        <a:custGeom>
          <a:avLst/>
          <a:gdLst/>
          <a:ahLst/>
          <a:cxnLst/>
          <a:rect l="0" t="0" r="0" b="0"/>
          <a:pathLst>
            <a:path>
              <a:moveTo>
                <a:pt x="0" y="0"/>
              </a:moveTo>
              <a:lnTo>
                <a:pt x="0" y="94182"/>
              </a:lnTo>
              <a:lnTo>
                <a:pt x="2713347" y="94182"/>
              </a:lnTo>
              <a:lnTo>
                <a:pt x="2713347" y="188364"/>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AF5991-6AFF-4DD4-A1A3-771C86F738FB}">
      <dsp:nvSpPr>
        <dsp:cNvPr id="0" name=""/>
        <dsp:cNvSpPr/>
      </dsp:nvSpPr>
      <dsp:spPr>
        <a:xfrm>
          <a:off x="6433946" y="1087447"/>
          <a:ext cx="134546" cy="412608"/>
        </a:xfrm>
        <a:custGeom>
          <a:avLst/>
          <a:gdLst/>
          <a:ahLst/>
          <a:cxnLst/>
          <a:rect l="0" t="0" r="0" b="0"/>
          <a:pathLst>
            <a:path>
              <a:moveTo>
                <a:pt x="0" y="0"/>
              </a:moveTo>
              <a:lnTo>
                <a:pt x="0" y="412608"/>
              </a:lnTo>
              <a:lnTo>
                <a:pt x="134546" y="412608"/>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D46208-C3F1-4457-BBC3-DBA51749F0D3}">
      <dsp:nvSpPr>
        <dsp:cNvPr id="0" name=""/>
        <dsp:cNvSpPr/>
      </dsp:nvSpPr>
      <dsp:spPr>
        <a:xfrm>
          <a:off x="5164728" y="450595"/>
          <a:ext cx="1628008" cy="188364"/>
        </a:xfrm>
        <a:custGeom>
          <a:avLst/>
          <a:gdLst/>
          <a:ahLst/>
          <a:cxnLst/>
          <a:rect l="0" t="0" r="0" b="0"/>
          <a:pathLst>
            <a:path>
              <a:moveTo>
                <a:pt x="0" y="0"/>
              </a:moveTo>
              <a:lnTo>
                <a:pt x="0" y="94182"/>
              </a:lnTo>
              <a:lnTo>
                <a:pt x="1628008" y="94182"/>
              </a:lnTo>
              <a:lnTo>
                <a:pt x="1628008" y="188364"/>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B493A-957E-4404-A7D7-42B62667F049}">
      <dsp:nvSpPr>
        <dsp:cNvPr id="0" name=""/>
        <dsp:cNvSpPr/>
      </dsp:nvSpPr>
      <dsp:spPr>
        <a:xfrm>
          <a:off x="5348607" y="1087447"/>
          <a:ext cx="134546" cy="1049459"/>
        </a:xfrm>
        <a:custGeom>
          <a:avLst/>
          <a:gdLst/>
          <a:ahLst/>
          <a:cxnLst/>
          <a:rect l="0" t="0" r="0" b="0"/>
          <a:pathLst>
            <a:path>
              <a:moveTo>
                <a:pt x="0" y="0"/>
              </a:moveTo>
              <a:lnTo>
                <a:pt x="0" y="1049459"/>
              </a:lnTo>
              <a:lnTo>
                <a:pt x="134546" y="1049459"/>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3925BA-A72D-46F0-9A2F-E6961F0B0BB3}">
      <dsp:nvSpPr>
        <dsp:cNvPr id="0" name=""/>
        <dsp:cNvSpPr/>
      </dsp:nvSpPr>
      <dsp:spPr>
        <a:xfrm>
          <a:off x="5348607" y="1087447"/>
          <a:ext cx="134546" cy="412608"/>
        </a:xfrm>
        <a:custGeom>
          <a:avLst/>
          <a:gdLst/>
          <a:ahLst/>
          <a:cxnLst/>
          <a:rect l="0" t="0" r="0" b="0"/>
          <a:pathLst>
            <a:path>
              <a:moveTo>
                <a:pt x="0" y="0"/>
              </a:moveTo>
              <a:lnTo>
                <a:pt x="0" y="412608"/>
              </a:lnTo>
              <a:lnTo>
                <a:pt x="134546" y="412608"/>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94FA2-4C02-4E26-98D2-552CB9CBF26E}">
      <dsp:nvSpPr>
        <dsp:cNvPr id="0" name=""/>
        <dsp:cNvSpPr/>
      </dsp:nvSpPr>
      <dsp:spPr>
        <a:xfrm>
          <a:off x="5164728" y="450595"/>
          <a:ext cx="542669" cy="188364"/>
        </a:xfrm>
        <a:custGeom>
          <a:avLst/>
          <a:gdLst/>
          <a:ahLst/>
          <a:cxnLst/>
          <a:rect l="0" t="0" r="0" b="0"/>
          <a:pathLst>
            <a:path>
              <a:moveTo>
                <a:pt x="0" y="0"/>
              </a:moveTo>
              <a:lnTo>
                <a:pt x="0" y="94182"/>
              </a:lnTo>
              <a:lnTo>
                <a:pt x="542669" y="94182"/>
              </a:lnTo>
              <a:lnTo>
                <a:pt x="542669" y="188364"/>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6B4B41-5FE3-41EB-A391-39A115F9775A}">
      <dsp:nvSpPr>
        <dsp:cNvPr id="0" name=""/>
        <dsp:cNvSpPr/>
      </dsp:nvSpPr>
      <dsp:spPr>
        <a:xfrm>
          <a:off x="4263269" y="1087447"/>
          <a:ext cx="134546" cy="1049459"/>
        </a:xfrm>
        <a:custGeom>
          <a:avLst/>
          <a:gdLst/>
          <a:ahLst/>
          <a:cxnLst/>
          <a:rect l="0" t="0" r="0" b="0"/>
          <a:pathLst>
            <a:path>
              <a:moveTo>
                <a:pt x="0" y="0"/>
              </a:moveTo>
              <a:lnTo>
                <a:pt x="0" y="1049459"/>
              </a:lnTo>
              <a:lnTo>
                <a:pt x="134546" y="1049459"/>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7A4F76-6FB1-43F5-AB97-00DEBB2BC4BB}">
      <dsp:nvSpPr>
        <dsp:cNvPr id="0" name=""/>
        <dsp:cNvSpPr/>
      </dsp:nvSpPr>
      <dsp:spPr>
        <a:xfrm>
          <a:off x="4263269" y="1087447"/>
          <a:ext cx="134546" cy="412608"/>
        </a:xfrm>
        <a:custGeom>
          <a:avLst/>
          <a:gdLst/>
          <a:ahLst/>
          <a:cxnLst/>
          <a:rect l="0" t="0" r="0" b="0"/>
          <a:pathLst>
            <a:path>
              <a:moveTo>
                <a:pt x="0" y="0"/>
              </a:moveTo>
              <a:lnTo>
                <a:pt x="0" y="412608"/>
              </a:lnTo>
              <a:lnTo>
                <a:pt x="134546" y="412608"/>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4ACB7B-121C-4612-A2F2-BB1A5CFF0B4F}">
      <dsp:nvSpPr>
        <dsp:cNvPr id="0" name=""/>
        <dsp:cNvSpPr/>
      </dsp:nvSpPr>
      <dsp:spPr>
        <a:xfrm>
          <a:off x="4622058" y="450595"/>
          <a:ext cx="542669" cy="188364"/>
        </a:xfrm>
        <a:custGeom>
          <a:avLst/>
          <a:gdLst/>
          <a:ahLst/>
          <a:cxnLst/>
          <a:rect l="0" t="0" r="0" b="0"/>
          <a:pathLst>
            <a:path>
              <a:moveTo>
                <a:pt x="542669" y="0"/>
              </a:moveTo>
              <a:lnTo>
                <a:pt x="542669" y="94182"/>
              </a:lnTo>
              <a:lnTo>
                <a:pt x="0" y="94182"/>
              </a:lnTo>
              <a:lnTo>
                <a:pt x="0" y="188364"/>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D25C86-D96E-4955-90E9-941751624148}">
      <dsp:nvSpPr>
        <dsp:cNvPr id="0" name=""/>
        <dsp:cNvSpPr/>
      </dsp:nvSpPr>
      <dsp:spPr>
        <a:xfrm>
          <a:off x="3177930" y="1087447"/>
          <a:ext cx="134546" cy="1049459"/>
        </a:xfrm>
        <a:custGeom>
          <a:avLst/>
          <a:gdLst/>
          <a:ahLst/>
          <a:cxnLst/>
          <a:rect l="0" t="0" r="0" b="0"/>
          <a:pathLst>
            <a:path>
              <a:moveTo>
                <a:pt x="0" y="0"/>
              </a:moveTo>
              <a:lnTo>
                <a:pt x="0" y="1049459"/>
              </a:lnTo>
              <a:lnTo>
                <a:pt x="134546" y="1049459"/>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D7F7D-0C4F-4ED8-A2DB-4D5B1B11ABD1}">
      <dsp:nvSpPr>
        <dsp:cNvPr id="0" name=""/>
        <dsp:cNvSpPr/>
      </dsp:nvSpPr>
      <dsp:spPr>
        <a:xfrm>
          <a:off x="3177930" y="1087447"/>
          <a:ext cx="134546" cy="412608"/>
        </a:xfrm>
        <a:custGeom>
          <a:avLst/>
          <a:gdLst/>
          <a:ahLst/>
          <a:cxnLst/>
          <a:rect l="0" t="0" r="0" b="0"/>
          <a:pathLst>
            <a:path>
              <a:moveTo>
                <a:pt x="0" y="0"/>
              </a:moveTo>
              <a:lnTo>
                <a:pt x="0" y="412608"/>
              </a:lnTo>
              <a:lnTo>
                <a:pt x="134546" y="412608"/>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CED56E-489E-4DBB-B140-4B67C4918D2C}">
      <dsp:nvSpPr>
        <dsp:cNvPr id="0" name=""/>
        <dsp:cNvSpPr/>
      </dsp:nvSpPr>
      <dsp:spPr>
        <a:xfrm>
          <a:off x="3536719" y="450595"/>
          <a:ext cx="1628008" cy="188364"/>
        </a:xfrm>
        <a:custGeom>
          <a:avLst/>
          <a:gdLst/>
          <a:ahLst/>
          <a:cxnLst/>
          <a:rect l="0" t="0" r="0" b="0"/>
          <a:pathLst>
            <a:path>
              <a:moveTo>
                <a:pt x="1628008" y="0"/>
              </a:moveTo>
              <a:lnTo>
                <a:pt x="1628008" y="94182"/>
              </a:lnTo>
              <a:lnTo>
                <a:pt x="0" y="94182"/>
              </a:lnTo>
              <a:lnTo>
                <a:pt x="0" y="188364"/>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FC45CA-A6FE-4B88-8747-CEB594E4E43D}">
      <dsp:nvSpPr>
        <dsp:cNvPr id="0" name=""/>
        <dsp:cNvSpPr/>
      </dsp:nvSpPr>
      <dsp:spPr>
        <a:xfrm>
          <a:off x="2092591" y="1087447"/>
          <a:ext cx="134546" cy="1049459"/>
        </a:xfrm>
        <a:custGeom>
          <a:avLst/>
          <a:gdLst/>
          <a:ahLst/>
          <a:cxnLst/>
          <a:rect l="0" t="0" r="0" b="0"/>
          <a:pathLst>
            <a:path>
              <a:moveTo>
                <a:pt x="0" y="0"/>
              </a:moveTo>
              <a:lnTo>
                <a:pt x="0" y="1049459"/>
              </a:lnTo>
              <a:lnTo>
                <a:pt x="134546" y="1049459"/>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677CA5-8242-45D5-A78C-1A46580C750D}">
      <dsp:nvSpPr>
        <dsp:cNvPr id="0" name=""/>
        <dsp:cNvSpPr/>
      </dsp:nvSpPr>
      <dsp:spPr>
        <a:xfrm>
          <a:off x="2092591" y="1087447"/>
          <a:ext cx="134546" cy="412608"/>
        </a:xfrm>
        <a:custGeom>
          <a:avLst/>
          <a:gdLst/>
          <a:ahLst/>
          <a:cxnLst/>
          <a:rect l="0" t="0" r="0" b="0"/>
          <a:pathLst>
            <a:path>
              <a:moveTo>
                <a:pt x="0" y="0"/>
              </a:moveTo>
              <a:lnTo>
                <a:pt x="0" y="412608"/>
              </a:lnTo>
              <a:lnTo>
                <a:pt x="134546" y="412608"/>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625E01-3AD2-43AB-942A-1215867652F6}">
      <dsp:nvSpPr>
        <dsp:cNvPr id="0" name=""/>
        <dsp:cNvSpPr/>
      </dsp:nvSpPr>
      <dsp:spPr>
        <a:xfrm>
          <a:off x="2451380" y="450595"/>
          <a:ext cx="2713347" cy="188364"/>
        </a:xfrm>
        <a:custGeom>
          <a:avLst/>
          <a:gdLst/>
          <a:ahLst/>
          <a:cxnLst/>
          <a:rect l="0" t="0" r="0" b="0"/>
          <a:pathLst>
            <a:path>
              <a:moveTo>
                <a:pt x="2713347" y="0"/>
              </a:moveTo>
              <a:lnTo>
                <a:pt x="2713347" y="94182"/>
              </a:lnTo>
              <a:lnTo>
                <a:pt x="0" y="94182"/>
              </a:lnTo>
              <a:lnTo>
                <a:pt x="0" y="188364"/>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3C4BB1-BA8C-4293-8E23-19200A30EFC8}">
      <dsp:nvSpPr>
        <dsp:cNvPr id="0" name=""/>
        <dsp:cNvSpPr/>
      </dsp:nvSpPr>
      <dsp:spPr>
        <a:xfrm>
          <a:off x="1007252" y="1087447"/>
          <a:ext cx="134546" cy="2323163"/>
        </a:xfrm>
        <a:custGeom>
          <a:avLst/>
          <a:gdLst/>
          <a:ahLst/>
          <a:cxnLst/>
          <a:rect l="0" t="0" r="0" b="0"/>
          <a:pathLst>
            <a:path>
              <a:moveTo>
                <a:pt x="0" y="0"/>
              </a:moveTo>
              <a:lnTo>
                <a:pt x="0" y="2323163"/>
              </a:lnTo>
              <a:lnTo>
                <a:pt x="134546" y="2323163"/>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B576CD-A945-49DD-A17C-86F7EFCA0BAA}">
      <dsp:nvSpPr>
        <dsp:cNvPr id="0" name=""/>
        <dsp:cNvSpPr/>
      </dsp:nvSpPr>
      <dsp:spPr>
        <a:xfrm>
          <a:off x="1007252" y="1087447"/>
          <a:ext cx="134546" cy="1686311"/>
        </a:xfrm>
        <a:custGeom>
          <a:avLst/>
          <a:gdLst/>
          <a:ahLst/>
          <a:cxnLst/>
          <a:rect l="0" t="0" r="0" b="0"/>
          <a:pathLst>
            <a:path>
              <a:moveTo>
                <a:pt x="0" y="0"/>
              </a:moveTo>
              <a:lnTo>
                <a:pt x="0" y="1686311"/>
              </a:lnTo>
              <a:lnTo>
                <a:pt x="134546" y="1686311"/>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F20592-0B35-4AF5-9F8D-0B233F8B59B3}">
      <dsp:nvSpPr>
        <dsp:cNvPr id="0" name=""/>
        <dsp:cNvSpPr/>
      </dsp:nvSpPr>
      <dsp:spPr>
        <a:xfrm>
          <a:off x="1007252" y="1087447"/>
          <a:ext cx="134546" cy="1049459"/>
        </a:xfrm>
        <a:custGeom>
          <a:avLst/>
          <a:gdLst/>
          <a:ahLst/>
          <a:cxnLst/>
          <a:rect l="0" t="0" r="0" b="0"/>
          <a:pathLst>
            <a:path>
              <a:moveTo>
                <a:pt x="0" y="0"/>
              </a:moveTo>
              <a:lnTo>
                <a:pt x="0" y="1049459"/>
              </a:lnTo>
              <a:lnTo>
                <a:pt x="134546" y="1049459"/>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47DAC0-6D49-4578-95CC-1D6CA899F716}">
      <dsp:nvSpPr>
        <dsp:cNvPr id="0" name=""/>
        <dsp:cNvSpPr/>
      </dsp:nvSpPr>
      <dsp:spPr>
        <a:xfrm>
          <a:off x="1007252" y="1087447"/>
          <a:ext cx="134546" cy="412608"/>
        </a:xfrm>
        <a:custGeom>
          <a:avLst/>
          <a:gdLst/>
          <a:ahLst/>
          <a:cxnLst/>
          <a:rect l="0" t="0" r="0" b="0"/>
          <a:pathLst>
            <a:path>
              <a:moveTo>
                <a:pt x="0" y="0"/>
              </a:moveTo>
              <a:lnTo>
                <a:pt x="0" y="412608"/>
              </a:lnTo>
              <a:lnTo>
                <a:pt x="134546" y="412608"/>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BDF1B0-FFF3-4C13-855F-EDC62967FCEC}">
      <dsp:nvSpPr>
        <dsp:cNvPr id="0" name=""/>
        <dsp:cNvSpPr/>
      </dsp:nvSpPr>
      <dsp:spPr>
        <a:xfrm>
          <a:off x="1366041" y="450595"/>
          <a:ext cx="3798686" cy="188364"/>
        </a:xfrm>
        <a:custGeom>
          <a:avLst/>
          <a:gdLst/>
          <a:ahLst/>
          <a:cxnLst/>
          <a:rect l="0" t="0" r="0" b="0"/>
          <a:pathLst>
            <a:path>
              <a:moveTo>
                <a:pt x="3798686" y="0"/>
              </a:moveTo>
              <a:lnTo>
                <a:pt x="3798686" y="94182"/>
              </a:lnTo>
              <a:lnTo>
                <a:pt x="0" y="94182"/>
              </a:lnTo>
              <a:lnTo>
                <a:pt x="0" y="188364"/>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6C33CD-82D8-449C-827C-D76DCCAE0E30}">
      <dsp:nvSpPr>
        <dsp:cNvPr id="0" name=""/>
        <dsp:cNvSpPr/>
      </dsp:nvSpPr>
      <dsp:spPr>
        <a:xfrm>
          <a:off x="4716241" y="2108"/>
          <a:ext cx="896974" cy="4484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OWASP Dependency Check</a:t>
          </a:r>
        </a:p>
      </dsp:txBody>
      <dsp:txXfrm>
        <a:off x="4716241" y="2108"/>
        <a:ext cx="896974" cy="448487"/>
      </dsp:txXfrm>
    </dsp:sp>
    <dsp:sp modelId="{2EA65B06-B2FE-4FE5-8050-C3E5C6D00DD8}">
      <dsp:nvSpPr>
        <dsp:cNvPr id="0" name=""/>
        <dsp:cNvSpPr/>
      </dsp:nvSpPr>
      <dsp:spPr>
        <a:xfrm>
          <a:off x="917554" y="638960"/>
          <a:ext cx="896974" cy="448487"/>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Archive</a:t>
          </a:r>
        </a:p>
      </dsp:txBody>
      <dsp:txXfrm>
        <a:off x="917554" y="638960"/>
        <a:ext cx="896974" cy="448487"/>
      </dsp:txXfrm>
    </dsp:sp>
    <dsp:sp modelId="{C63CF9F4-71EC-4A27-BF43-34375DCD48FB}">
      <dsp:nvSpPr>
        <dsp:cNvPr id="0" name=""/>
        <dsp:cNvSpPr/>
      </dsp:nvSpPr>
      <dsp:spPr>
        <a:xfrm>
          <a:off x="1141798" y="1275812"/>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zip</a:t>
          </a:r>
        </a:p>
      </dsp:txBody>
      <dsp:txXfrm>
        <a:off x="1141798" y="1275812"/>
        <a:ext cx="896974" cy="448487"/>
      </dsp:txXfrm>
    </dsp:sp>
    <dsp:sp modelId="{CCE3FAF3-6E1C-43B0-A231-212A292FC7BD}">
      <dsp:nvSpPr>
        <dsp:cNvPr id="0" name=""/>
        <dsp:cNvSpPr/>
      </dsp:nvSpPr>
      <dsp:spPr>
        <a:xfrm>
          <a:off x="1141798" y="1912663"/>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tar</a:t>
          </a:r>
        </a:p>
      </dsp:txBody>
      <dsp:txXfrm>
        <a:off x="1141798" y="1912663"/>
        <a:ext cx="896974" cy="448487"/>
      </dsp:txXfrm>
    </dsp:sp>
    <dsp:sp modelId="{5C083099-C43E-4A55-9E86-6EE8A6B276A8}">
      <dsp:nvSpPr>
        <dsp:cNvPr id="0" name=""/>
        <dsp:cNvSpPr/>
      </dsp:nvSpPr>
      <dsp:spPr>
        <a:xfrm>
          <a:off x="1141798" y="2549515"/>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err="1"/>
            <a:t>gzip</a:t>
          </a:r>
          <a:endParaRPr lang="en-AU" sz="1000" kern="1200" dirty="0"/>
        </a:p>
      </dsp:txBody>
      <dsp:txXfrm>
        <a:off x="1141798" y="2549515"/>
        <a:ext cx="896974" cy="448487"/>
      </dsp:txXfrm>
    </dsp:sp>
    <dsp:sp modelId="{10BBFE7E-652C-49B3-8754-4B9AF1A9E0C9}">
      <dsp:nvSpPr>
        <dsp:cNvPr id="0" name=""/>
        <dsp:cNvSpPr/>
      </dsp:nvSpPr>
      <dsp:spPr>
        <a:xfrm>
          <a:off x="1141798" y="3186367"/>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bzip2</a:t>
          </a:r>
        </a:p>
      </dsp:txBody>
      <dsp:txXfrm>
        <a:off x="1141798" y="3186367"/>
        <a:ext cx="896974" cy="448487"/>
      </dsp:txXfrm>
    </dsp:sp>
    <dsp:sp modelId="{44DC3329-6638-4853-B5C9-3DD36076D283}">
      <dsp:nvSpPr>
        <dsp:cNvPr id="0" name=""/>
        <dsp:cNvSpPr/>
      </dsp:nvSpPr>
      <dsp:spPr>
        <a:xfrm>
          <a:off x="2002893" y="638960"/>
          <a:ext cx="896974" cy="448487"/>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.NET Assemblies</a:t>
          </a:r>
        </a:p>
      </dsp:txBody>
      <dsp:txXfrm>
        <a:off x="2002893" y="638960"/>
        <a:ext cx="896974" cy="448487"/>
      </dsp:txXfrm>
    </dsp:sp>
    <dsp:sp modelId="{54A48B80-56AF-4A01-AF96-AC5039B172C0}">
      <dsp:nvSpPr>
        <dsp:cNvPr id="0" name=""/>
        <dsp:cNvSpPr/>
      </dsp:nvSpPr>
      <dsp:spPr>
        <a:xfrm>
          <a:off x="2227137" y="1275812"/>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exe</a:t>
          </a:r>
        </a:p>
      </dsp:txBody>
      <dsp:txXfrm>
        <a:off x="2227137" y="1275812"/>
        <a:ext cx="896974" cy="448487"/>
      </dsp:txXfrm>
    </dsp:sp>
    <dsp:sp modelId="{FB8503B0-1779-4A9A-874C-A5B1844A5244}">
      <dsp:nvSpPr>
        <dsp:cNvPr id="0" name=""/>
        <dsp:cNvSpPr/>
      </dsp:nvSpPr>
      <dsp:spPr>
        <a:xfrm>
          <a:off x="2227137" y="1912663"/>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err="1"/>
            <a:t>dll</a:t>
          </a:r>
          <a:endParaRPr lang="en-AU" sz="1000" kern="1200" dirty="0"/>
        </a:p>
      </dsp:txBody>
      <dsp:txXfrm>
        <a:off x="2227137" y="1912663"/>
        <a:ext cx="896974" cy="448487"/>
      </dsp:txXfrm>
    </dsp:sp>
    <dsp:sp modelId="{F2A3493B-967D-4968-BC6D-37F5AE531DBC}">
      <dsp:nvSpPr>
        <dsp:cNvPr id="0" name=""/>
        <dsp:cNvSpPr/>
      </dsp:nvSpPr>
      <dsp:spPr>
        <a:xfrm>
          <a:off x="3088232" y="638960"/>
          <a:ext cx="896974" cy="448487"/>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err="1"/>
            <a:t>Cmake</a:t>
          </a:r>
          <a:endParaRPr lang="en-AU" sz="1000" kern="1200" dirty="0"/>
        </a:p>
      </dsp:txBody>
      <dsp:txXfrm>
        <a:off x="3088232" y="638960"/>
        <a:ext cx="896974" cy="448487"/>
      </dsp:txXfrm>
    </dsp:sp>
    <dsp:sp modelId="{BAD93CAF-084B-4C1F-BFDB-6D5B5428AB62}">
      <dsp:nvSpPr>
        <dsp:cNvPr id="0" name=""/>
        <dsp:cNvSpPr/>
      </dsp:nvSpPr>
      <dsp:spPr>
        <a:xfrm>
          <a:off x="3312476" y="1275812"/>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CMakeList.txt</a:t>
          </a:r>
        </a:p>
      </dsp:txBody>
      <dsp:txXfrm>
        <a:off x="3312476" y="1275812"/>
        <a:ext cx="896974" cy="448487"/>
      </dsp:txXfrm>
    </dsp:sp>
    <dsp:sp modelId="{EFF113C0-8518-47C1-9A7D-80A8DEB7EC6A}">
      <dsp:nvSpPr>
        <dsp:cNvPr id="0" name=""/>
        <dsp:cNvSpPr/>
      </dsp:nvSpPr>
      <dsp:spPr>
        <a:xfrm>
          <a:off x="3312476" y="1912663"/>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err="1"/>
            <a:t>cmake</a:t>
          </a:r>
          <a:endParaRPr lang="en-AU" sz="1000" kern="1200" dirty="0"/>
        </a:p>
      </dsp:txBody>
      <dsp:txXfrm>
        <a:off x="3312476" y="1912663"/>
        <a:ext cx="896974" cy="448487"/>
      </dsp:txXfrm>
    </dsp:sp>
    <dsp:sp modelId="{59943CA8-9F8F-413F-9BA0-3BDDB27D7C22}">
      <dsp:nvSpPr>
        <dsp:cNvPr id="0" name=""/>
        <dsp:cNvSpPr/>
      </dsp:nvSpPr>
      <dsp:spPr>
        <a:xfrm>
          <a:off x="4173571" y="638960"/>
          <a:ext cx="896974" cy="448487"/>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Java</a:t>
          </a:r>
        </a:p>
      </dsp:txBody>
      <dsp:txXfrm>
        <a:off x="4173571" y="638960"/>
        <a:ext cx="896974" cy="448487"/>
      </dsp:txXfrm>
    </dsp:sp>
    <dsp:sp modelId="{8F4BD0B6-CCAD-45AD-993C-0536CD57AFD0}">
      <dsp:nvSpPr>
        <dsp:cNvPr id="0" name=""/>
        <dsp:cNvSpPr/>
      </dsp:nvSpPr>
      <dsp:spPr>
        <a:xfrm>
          <a:off x="4397815" y="1275812"/>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jar</a:t>
          </a:r>
        </a:p>
      </dsp:txBody>
      <dsp:txXfrm>
        <a:off x="4397815" y="1275812"/>
        <a:ext cx="896974" cy="448487"/>
      </dsp:txXfrm>
    </dsp:sp>
    <dsp:sp modelId="{B1D7F81E-0302-47E7-9F97-667C8F55DABA}">
      <dsp:nvSpPr>
        <dsp:cNvPr id="0" name=""/>
        <dsp:cNvSpPr/>
      </dsp:nvSpPr>
      <dsp:spPr>
        <a:xfrm>
          <a:off x="4397815" y="1912663"/>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War</a:t>
          </a:r>
        </a:p>
      </dsp:txBody>
      <dsp:txXfrm>
        <a:off x="4397815" y="1912663"/>
        <a:ext cx="896974" cy="448487"/>
      </dsp:txXfrm>
    </dsp:sp>
    <dsp:sp modelId="{F3F5D1D7-F0B0-4AD4-AD64-B494A6AF336D}">
      <dsp:nvSpPr>
        <dsp:cNvPr id="0" name=""/>
        <dsp:cNvSpPr/>
      </dsp:nvSpPr>
      <dsp:spPr>
        <a:xfrm>
          <a:off x="5258910" y="638960"/>
          <a:ext cx="896974" cy="448487"/>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err="1"/>
            <a:t>Javascript</a:t>
          </a:r>
          <a:endParaRPr lang="en-AU" sz="1000" kern="1200" dirty="0"/>
        </a:p>
      </dsp:txBody>
      <dsp:txXfrm>
        <a:off x="5258910" y="638960"/>
        <a:ext cx="896974" cy="448487"/>
      </dsp:txXfrm>
    </dsp:sp>
    <dsp:sp modelId="{C03D937F-AD32-4E12-A786-7178F2D070E8}">
      <dsp:nvSpPr>
        <dsp:cNvPr id="0" name=""/>
        <dsp:cNvSpPr/>
      </dsp:nvSpPr>
      <dsp:spPr>
        <a:xfrm>
          <a:off x="5483154" y="1275812"/>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err="1"/>
            <a:t>Package.json</a:t>
          </a:r>
          <a:endParaRPr lang="en-AU" sz="1000" kern="1200" dirty="0"/>
        </a:p>
      </dsp:txBody>
      <dsp:txXfrm>
        <a:off x="5483154" y="1275812"/>
        <a:ext cx="896974" cy="448487"/>
      </dsp:txXfrm>
    </dsp:sp>
    <dsp:sp modelId="{CA8886FD-0FDA-4E21-B017-1A5CE7FDB933}">
      <dsp:nvSpPr>
        <dsp:cNvPr id="0" name=""/>
        <dsp:cNvSpPr/>
      </dsp:nvSpPr>
      <dsp:spPr>
        <a:xfrm>
          <a:off x="5483154" y="1912663"/>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Node Security Project</a:t>
          </a:r>
        </a:p>
      </dsp:txBody>
      <dsp:txXfrm>
        <a:off x="5483154" y="1912663"/>
        <a:ext cx="896974" cy="448487"/>
      </dsp:txXfrm>
    </dsp:sp>
    <dsp:sp modelId="{90DC283D-CB6B-49AC-AF4D-F48173763B4D}">
      <dsp:nvSpPr>
        <dsp:cNvPr id="0" name=""/>
        <dsp:cNvSpPr/>
      </dsp:nvSpPr>
      <dsp:spPr>
        <a:xfrm>
          <a:off x="6344249" y="638960"/>
          <a:ext cx="896974" cy="448487"/>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err="1"/>
            <a:t>Nuspec</a:t>
          </a:r>
          <a:endParaRPr lang="en-AU" sz="1000" kern="1200" dirty="0"/>
        </a:p>
      </dsp:txBody>
      <dsp:txXfrm>
        <a:off x="6344249" y="638960"/>
        <a:ext cx="896974" cy="448487"/>
      </dsp:txXfrm>
    </dsp:sp>
    <dsp:sp modelId="{5D6B707B-A157-4D43-B63E-D19DE025BE24}">
      <dsp:nvSpPr>
        <dsp:cNvPr id="0" name=""/>
        <dsp:cNvSpPr/>
      </dsp:nvSpPr>
      <dsp:spPr>
        <a:xfrm>
          <a:off x="6568493" y="1275812"/>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err="1"/>
            <a:t>Nuspec</a:t>
          </a:r>
          <a:endParaRPr lang="en-AU" sz="1000" kern="1200" dirty="0"/>
        </a:p>
      </dsp:txBody>
      <dsp:txXfrm>
        <a:off x="6568493" y="1275812"/>
        <a:ext cx="896974" cy="448487"/>
      </dsp:txXfrm>
    </dsp:sp>
    <dsp:sp modelId="{0F885704-84D6-4BBB-9E37-095270443149}">
      <dsp:nvSpPr>
        <dsp:cNvPr id="0" name=""/>
        <dsp:cNvSpPr/>
      </dsp:nvSpPr>
      <dsp:spPr>
        <a:xfrm>
          <a:off x="7429588" y="638960"/>
          <a:ext cx="896974" cy="448487"/>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OpenSSL</a:t>
          </a:r>
        </a:p>
      </dsp:txBody>
      <dsp:txXfrm>
        <a:off x="7429588" y="638960"/>
        <a:ext cx="896974" cy="448487"/>
      </dsp:txXfrm>
    </dsp:sp>
    <dsp:sp modelId="{4B0766C1-ACC4-4BDC-A251-554486EB1460}">
      <dsp:nvSpPr>
        <dsp:cNvPr id="0" name=""/>
        <dsp:cNvSpPr/>
      </dsp:nvSpPr>
      <dsp:spPr>
        <a:xfrm>
          <a:off x="7653831" y="1275812"/>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err="1"/>
            <a:t>opensslv.h</a:t>
          </a:r>
          <a:endParaRPr lang="en-AU" sz="1000" kern="1200" dirty="0"/>
        </a:p>
      </dsp:txBody>
      <dsp:txXfrm>
        <a:off x="7653831" y="1275812"/>
        <a:ext cx="896974" cy="448487"/>
      </dsp:txXfrm>
    </dsp:sp>
    <dsp:sp modelId="{88CB57E9-9DDA-4412-AAE8-6BD6A649DF99}">
      <dsp:nvSpPr>
        <dsp:cNvPr id="0" name=""/>
        <dsp:cNvSpPr/>
      </dsp:nvSpPr>
      <dsp:spPr>
        <a:xfrm>
          <a:off x="8514927" y="638960"/>
          <a:ext cx="896974" cy="448487"/>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a:t>Ruby</a:t>
          </a:r>
        </a:p>
      </dsp:txBody>
      <dsp:txXfrm>
        <a:off x="8514927" y="638960"/>
        <a:ext cx="896974" cy="448487"/>
      </dsp:txXfrm>
    </dsp:sp>
    <dsp:sp modelId="{29229FF7-7DA6-4485-9D98-7310E57253C7}">
      <dsp:nvSpPr>
        <dsp:cNvPr id="0" name=""/>
        <dsp:cNvSpPr/>
      </dsp:nvSpPr>
      <dsp:spPr>
        <a:xfrm>
          <a:off x="8739170" y="1275812"/>
          <a:ext cx="896974" cy="448487"/>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AU" sz="1000" kern="1200" dirty="0" err="1"/>
            <a:t>Gemfile.lock</a:t>
          </a:r>
          <a:endParaRPr lang="en-AU" sz="1000" kern="1200" dirty="0"/>
        </a:p>
      </dsp:txBody>
      <dsp:txXfrm>
        <a:off x="8739170" y="1275812"/>
        <a:ext cx="896974" cy="4484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301B0-58C3-4EDF-911E-4B41CB6A4DE4}">
      <dsp:nvSpPr>
        <dsp:cNvPr id="0" name=""/>
        <dsp:cNvSpPr/>
      </dsp:nvSpPr>
      <dsp:spPr>
        <a:xfrm>
          <a:off x="0" y="0"/>
          <a:ext cx="10553700" cy="1136550"/>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AU" sz="5200" kern="1200" dirty="0"/>
            <a:t>NVD CVE Feeds</a:t>
          </a:r>
        </a:p>
      </dsp:txBody>
      <dsp:txXfrm>
        <a:off x="2224395" y="0"/>
        <a:ext cx="8329304" cy="1136550"/>
      </dsp:txXfrm>
    </dsp:sp>
    <dsp:sp modelId="{E4D33220-BC7A-487A-B2D4-B55FCCBC737C}">
      <dsp:nvSpPr>
        <dsp:cNvPr id="0" name=""/>
        <dsp:cNvSpPr/>
      </dsp:nvSpPr>
      <dsp:spPr>
        <a:xfrm>
          <a:off x="113655" y="113655"/>
          <a:ext cx="2110740" cy="90924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66000" b="-6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AFD1EE-8780-4EC9-9DE2-D80C66AC9105}">
      <dsp:nvSpPr>
        <dsp:cNvPr id="0" name=""/>
        <dsp:cNvSpPr/>
      </dsp:nvSpPr>
      <dsp:spPr>
        <a:xfrm>
          <a:off x="0" y="1250206"/>
          <a:ext cx="10553700" cy="1136550"/>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AU" sz="5200" kern="1200" dirty="0"/>
            <a:t>Vendor Advisories</a:t>
          </a:r>
        </a:p>
      </dsp:txBody>
      <dsp:txXfrm>
        <a:off x="2224395" y="1250206"/>
        <a:ext cx="8329304" cy="1136550"/>
      </dsp:txXfrm>
    </dsp:sp>
    <dsp:sp modelId="{AB0277BC-4C6E-40C2-B7C7-2244E4694392}">
      <dsp:nvSpPr>
        <dsp:cNvPr id="0" name=""/>
        <dsp:cNvSpPr/>
      </dsp:nvSpPr>
      <dsp:spPr>
        <a:xfrm>
          <a:off x="113655" y="1363861"/>
          <a:ext cx="2110740" cy="90924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66000" b="-6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B922C7-FB04-44ED-86F8-86097D0950D7}">
      <dsp:nvSpPr>
        <dsp:cNvPr id="0" name=""/>
        <dsp:cNvSpPr/>
      </dsp:nvSpPr>
      <dsp:spPr>
        <a:xfrm>
          <a:off x="0" y="2500412"/>
          <a:ext cx="10553700" cy="1136550"/>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AU" sz="5200" kern="1200" dirty="0"/>
            <a:t>Commit Log Analysis</a:t>
          </a:r>
        </a:p>
      </dsp:txBody>
      <dsp:txXfrm>
        <a:off x="2224395" y="2500412"/>
        <a:ext cx="8329304" cy="1136550"/>
      </dsp:txXfrm>
    </dsp:sp>
    <dsp:sp modelId="{9A7C10D2-E9CE-4B95-BDBF-03BA7A0E2918}">
      <dsp:nvSpPr>
        <dsp:cNvPr id="0" name=""/>
        <dsp:cNvSpPr/>
      </dsp:nvSpPr>
      <dsp:spPr>
        <a:xfrm>
          <a:off x="113655" y="2614067"/>
          <a:ext cx="2110740" cy="90924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66000" b="-6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7CE6A-7D0F-4EDA-BDEF-75E5F03B6A91}">
      <dsp:nvSpPr>
        <dsp:cNvPr id="0" name=""/>
        <dsp:cNvSpPr/>
      </dsp:nvSpPr>
      <dsp:spPr>
        <a:xfrm>
          <a:off x="509984" y="1963"/>
          <a:ext cx="1974453" cy="1974453"/>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AU" sz="1600" kern="1200" dirty="0"/>
            <a:t>Dependency Tree</a:t>
          </a:r>
        </a:p>
      </dsp:txBody>
      <dsp:txXfrm>
        <a:off x="799136" y="291115"/>
        <a:ext cx="1396149" cy="1396149"/>
      </dsp:txXfrm>
    </dsp:sp>
    <dsp:sp modelId="{9A7D3053-80B9-4562-8488-0BEA20A444E7}">
      <dsp:nvSpPr>
        <dsp:cNvPr id="0" name=""/>
        <dsp:cNvSpPr/>
      </dsp:nvSpPr>
      <dsp:spPr>
        <a:xfrm>
          <a:off x="924619" y="2136742"/>
          <a:ext cx="1145182" cy="1145182"/>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1076413" y="2574660"/>
        <a:ext cx="841594" cy="269346"/>
      </dsp:txXfrm>
    </dsp:sp>
    <dsp:sp modelId="{E5958FB8-8C10-497B-A783-3C36DF858188}">
      <dsp:nvSpPr>
        <dsp:cNvPr id="0" name=""/>
        <dsp:cNvSpPr/>
      </dsp:nvSpPr>
      <dsp:spPr>
        <a:xfrm>
          <a:off x="509984" y="3442250"/>
          <a:ext cx="1974453" cy="1974453"/>
        </a:xfrm>
        <a:prstGeom prst="ellipse">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AU" sz="1600" kern="1200" dirty="0"/>
            <a:t>Vulnerability Data Sources</a:t>
          </a:r>
        </a:p>
      </dsp:txBody>
      <dsp:txXfrm>
        <a:off x="799136" y="3731402"/>
        <a:ext cx="1396149" cy="1396149"/>
      </dsp:txXfrm>
    </dsp:sp>
    <dsp:sp modelId="{BD6A1FC0-919B-4573-8619-5F69E20B8ED3}">
      <dsp:nvSpPr>
        <dsp:cNvPr id="0" name=""/>
        <dsp:cNvSpPr/>
      </dsp:nvSpPr>
      <dsp:spPr>
        <a:xfrm>
          <a:off x="2780605" y="2342085"/>
          <a:ext cx="627876" cy="73449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2780605" y="2488984"/>
        <a:ext cx="439513" cy="440698"/>
      </dsp:txXfrm>
    </dsp:sp>
    <dsp:sp modelId="{23F5C755-D861-4D5B-8B3A-F7C4C492A620}">
      <dsp:nvSpPr>
        <dsp:cNvPr id="0" name=""/>
        <dsp:cNvSpPr/>
      </dsp:nvSpPr>
      <dsp:spPr>
        <a:xfrm>
          <a:off x="3669109" y="734880"/>
          <a:ext cx="3948906" cy="3948906"/>
        </a:xfrm>
        <a:prstGeom prst="ellipse">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AU" sz="2900" kern="1200" dirty="0"/>
            <a:t>Vulnerable Dependencies</a:t>
          </a:r>
        </a:p>
      </dsp:txBody>
      <dsp:txXfrm>
        <a:off x="4247413" y="1313184"/>
        <a:ext cx="2792298" cy="27922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1613D7-1D59-4DF7-B54D-C72403472A86}">
      <dsp:nvSpPr>
        <dsp:cNvPr id="0" name=""/>
        <dsp:cNvSpPr/>
      </dsp:nvSpPr>
      <dsp:spPr>
        <a:xfrm>
          <a:off x="1807098" y="207"/>
          <a:ext cx="1580102" cy="1580102"/>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kern="1200" dirty="0"/>
            <a:t>Dependency Resolution Tree</a:t>
          </a:r>
        </a:p>
      </dsp:txBody>
      <dsp:txXfrm>
        <a:off x="2038499" y="231608"/>
        <a:ext cx="1117300" cy="1117300"/>
      </dsp:txXfrm>
    </dsp:sp>
    <dsp:sp modelId="{C5CF14A8-CD8A-491B-BCA8-66C2837E5A48}">
      <dsp:nvSpPr>
        <dsp:cNvPr id="0" name=""/>
        <dsp:cNvSpPr/>
      </dsp:nvSpPr>
      <dsp:spPr>
        <a:xfrm rot="3600000">
          <a:off x="2974258" y="1542288"/>
          <a:ext cx="422043" cy="53328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AU" sz="1100" kern="1200"/>
        </a:p>
      </dsp:txBody>
      <dsp:txXfrm>
        <a:off x="3005911" y="1594120"/>
        <a:ext cx="295430" cy="319970"/>
      </dsp:txXfrm>
    </dsp:sp>
    <dsp:sp modelId="{3572F9AA-8A5E-42D8-AE71-4BFF4868298A}">
      <dsp:nvSpPr>
        <dsp:cNvPr id="0" name=""/>
        <dsp:cNvSpPr/>
      </dsp:nvSpPr>
      <dsp:spPr>
        <a:xfrm>
          <a:off x="2995304" y="2058240"/>
          <a:ext cx="1580102" cy="1580102"/>
        </a:xfrm>
        <a:prstGeom prst="ellipse">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kern="1200" dirty="0"/>
            <a:t>Vulnerability Data Sources</a:t>
          </a:r>
        </a:p>
      </dsp:txBody>
      <dsp:txXfrm>
        <a:off x="3226705" y="2289641"/>
        <a:ext cx="1117300" cy="1117300"/>
      </dsp:txXfrm>
    </dsp:sp>
    <dsp:sp modelId="{31D1B475-9512-4A63-8F60-5CDFB90C9AB1}">
      <dsp:nvSpPr>
        <dsp:cNvPr id="0" name=""/>
        <dsp:cNvSpPr/>
      </dsp:nvSpPr>
      <dsp:spPr>
        <a:xfrm rot="10800000">
          <a:off x="2398072" y="2581649"/>
          <a:ext cx="422043" cy="53328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AU" sz="1100" kern="1200"/>
        </a:p>
      </dsp:txBody>
      <dsp:txXfrm rot="10800000">
        <a:off x="2524685" y="2688306"/>
        <a:ext cx="295430" cy="319970"/>
      </dsp:txXfrm>
    </dsp:sp>
    <dsp:sp modelId="{EEC0D37E-3A40-4274-A328-AFB7B0A96BC5}">
      <dsp:nvSpPr>
        <dsp:cNvPr id="0" name=""/>
        <dsp:cNvSpPr/>
      </dsp:nvSpPr>
      <dsp:spPr>
        <a:xfrm>
          <a:off x="618893" y="2058240"/>
          <a:ext cx="1580102" cy="1580102"/>
        </a:xfrm>
        <a:prstGeom prst="ellipse">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kern="1200" dirty="0"/>
            <a:t>Deployed Versions and Archival Tags</a:t>
          </a:r>
        </a:p>
      </dsp:txBody>
      <dsp:txXfrm>
        <a:off x="850294" y="2289641"/>
        <a:ext cx="1117300" cy="1117300"/>
      </dsp:txXfrm>
    </dsp:sp>
    <dsp:sp modelId="{91461744-EC95-433E-BA4A-26BEF4E285D6}">
      <dsp:nvSpPr>
        <dsp:cNvPr id="0" name=""/>
        <dsp:cNvSpPr/>
      </dsp:nvSpPr>
      <dsp:spPr>
        <a:xfrm rot="18000000">
          <a:off x="1786052" y="1562977"/>
          <a:ext cx="422043" cy="53328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AU" sz="1100" kern="1200"/>
        </a:p>
      </dsp:txBody>
      <dsp:txXfrm>
        <a:off x="1817705" y="1724459"/>
        <a:ext cx="295430" cy="3199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24B6D-8700-42B2-B15B-29477EFAA08C}" type="datetimeFigureOut">
              <a:rPr lang="en-AU" smtClean="0"/>
              <a:t>19/10/18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22B5D6-900B-4D81-8548-23877F5828EB}" type="slidenum">
              <a:rPr lang="en-AU" smtClean="0"/>
              <a:t>‹#›</a:t>
            </a:fld>
            <a:endParaRPr lang="en-AU"/>
          </a:p>
        </p:txBody>
      </p:sp>
    </p:spTree>
    <p:extLst>
      <p:ext uri="{BB962C8B-B14F-4D97-AF65-F5344CB8AC3E}">
        <p14:creationId xmlns:p14="http://schemas.microsoft.com/office/powerpoint/2010/main" val="1008776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chart was blatantly copied from Mark </a:t>
            </a:r>
            <a:r>
              <a:rPr lang="en-AU" dirty="0" err="1"/>
              <a:t>Curphey’s</a:t>
            </a:r>
            <a:r>
              <a:rPr lang="en-AU" dirty="0"/>
              <a:t> keynote for Hack in Box; link to original slide deck included – please watch that, it is great to grasp the open source component space challenges</a:t>
            </a:r>
          </a:p>
        </p:txBody>
      </p:sp>
      <p:sp>
        <p:nvSpPr>
          <p:cNvPr id="4" name="Slide Number Placeholder 3"/>
          <p:cNvSpPr>
            <a:spLocks noGrp="1"/>
          </p:cNvSpPr>
          <p:nvPr>
            <p:ph type="sldNum" sz="quarter" idx="5"/>
          </p:nvPr>
        </p:nvSpPr>
        <p:spPr/>
        <p:txBody>
          <a:bodyPr/>
          <a:lstStyle/>
          <a:p>
            <a:fld id="{E422B5D6-900B-4D81-8548-23877F5828EB}" type="slidenum">
              <a:rPr lang="en-AU" smtClean="0"/>
              <a:t>3</a:t>
            </a:fld>
            <a:endParaRPr lang="en-AU"/>
          </a:p>
        </p:txBody>
      </p:sp>
    </p:spTree>
    <p:extLst>
      <p:ext uri="{BB962C8B-B14F-4D97-AF65-F5344CB8AC3E}">
        <p14:creationId xmlns:p14="http://schemas.microsoft.com/office/powerpoint/2010/main" val="2928551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OWASP Dependency Check scanning OWASP Juice Shop, report is output to files, not to screen, and aside from HTML is mostly meant for machine consumption; OWASP Dependency Check does not provide much advice in terms of remediation</a:t>
            </a:r>
          </a:p>
        </p:txBody>
      </p:sp>
      <p:sp>
        <p:nvSpPr>
          <p:cNvPr id="4" name="Slide Number Placeholder 3"/>
          <p:cNvSpPr>
            <a:spLocks noGrp="1"/>
          </p:cNvSpPr>
          <p:nvPr>
            <p:ph type="sldNum" sz="quarter" idx="5"/>
          </p:nvPr>
        </p:nvSpPr>
        <p:spPr/>
        <p:txBody>
          <a:bodyPr/>
          <a:lstStyle/>
          <a:p>
            <a:fld id="{E422B5D6-900B-4D81-8548-23877F5828EB}" type="slidenum">
              <a:rPr lang="en-AU" smtClean="0"/>
              <a:t>13</a:t>
            </a:fld>
            <a:endParaRPr lang="en-AU"/>
          </a:p>
        </p:txBody>
      </p:sp>
    </p:spTree>
    <p:extLst>
      <p:ext uri="{BB962C8B-B14F-4D97-AF65-F5344CB8AC3E}">
        <p14:creationId xmlns:p14="http://schemas.microsoft.com/office/powerpoint/2010/main" val="1358191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Lots of information here which might seem counter-intuitive at first sight; let’s start with the number of dependencies identified</a:t>
            </a:r>
          </a:p>
          <a:p>
            <a:endParaRPr lang="en-AU" dirty="0"/>
          </a:p>
        </p:txBody>
      </p:sp>
      <p:sp>
        <p:nvSpPr>
          <p:cNvPr id="4" name="Slide Number Placeholder 3"/>
          <p:cNvSpPr>
            <a:spLocks noGrp="1"/>
          </p:cNvSpPr>
          <p:nvPr>
            <p:ph type="sldNum" sz="quarter" idx="5"/>
          </p:nvPr>
        </p:nvSpPr>
        <p:spPr/>
        <p:txBody>
          <a:bodyPr/>
          <a:lstStyle/>
          <a:p>
            <a:fld id="{E422B5D6-900B-4D81-8548-23877F5828EB}" type="slidenum">
              <a:rPr lang="en-AU" smtClean="0"/>
              <a:t>14</a:t>
            </a:fld>
            <a:endParaRPr lang="en-AU"/>
          </a:p>
        </p:txBody>
      </p:sp>
    </p:spTree>
    <p:extLst>
      <p:ext uri="{BB962C8B-B14F-4D97-AF65-F5344CB8AC3E}">
        <p14:creationId xmlns:p14="http://schemas.microsoft.com/office/powerpoint/2010/main" val="2379813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Dependencies in </a:t>
            </a:r>
            <a:r>
              <a:rPr lang="en-AU" dirty="0" err="1"/>
              <a:t>npm</a:t>
            </a:r>
            <a:r>
              <a:rPr lang="en-AU" dirty="0"/>
              <a:t> manifest files are stored as JSON documents inside </a:t>
            </a:r>
            <a:r>
              <a:rPr lang="en-AU" dirty="0" err="1"/>
              <a:t>package.json</a:t>
            </a:r>
            <a:r>
              <a:rPr lang="en-AU" dirty="0"/>
              <a:t> files; similar patterns exist for most dependency management solutions, such as Maven, </a:t>
            </a:r>
            <a:r>
              <a:rPr lang="en-AU" dirty="0" err="1"/>
              <a:t>Rubygems</a:t>
            </a:r>
            <a:r>
              <a:rPr lang="en-AU" dirty="0"/>
              <a:t> or pip – all manifest files are machine-</a:t>
            </a:r>
            <a:r>
              <a:rPr lang="en-AU" dirty="0" err="1"/>
              <a:t>parsable</a:t>
            </a:r>
            <a:endParaRPr lang="en-AU" dirty="0"/>
          </a:p>
        </p:txBody>
      </p:sp>
      <p:sp>
        <p:nvSpPr>
          <p:cNvPr id="4" name="Slide Number Placeholder 3"/>
          <p:cNvSpPr>
            <a:spLocks noGrp="1"/>
          </p:cNvSpPr>
          <p:nvPr>
            <p:ph type="sldNum" sz="quarter" idx="5"/>
          </p:nvPr>
        </p:nvSpPr>
        <p:spPr/>
        <p:txBody>
          <a:bodyPr/>
          <a:lstStyle/>
          <a:p>
            <a:fld id="{E422B5D6-900B-4D81-8548-23877F5828EB}" type="slidenum">
              <a:rPr lang="en-AU" smtClean="0"/>
              <a:t>15</a:t>
            </a:fld>
            <a:endParaRPr lang="en-AU"/>
          </a:p>
        </p:txBody>
      </p:sp>
    </p:spTree>
    <p:extLst>
      <p:ext uri="{BB962C8B-B14F-4D97-AF65-F5344CB8AC3E}">
        <p14:creationId xmlns:p14="http://schemas.microsoft.com/office/powerpoint/2010/main" val="2128566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idea of transitive dependencies, mentioning that libraries have dependencies of their own</a:t>
            </a:r>
          </a:p>
        </p:txBody>
      </p:sp>
      <p:sp>
        <p:nvSpPr>
          <p:cNvPr id="4" name="Slide Number Placeholder 3"/>
          <p:cNvSpPr>
            <a:spLocks noGrp="1"/>
          </p:cNvSpPr>
          <p:nvPr>
            <p:ph type="sldNum" sz="quarter" idx="5"/>
          </p:nvPr>
        </p:nvSpPr>
        <p:spPr/>
        <p:txBody>
          <a:bodyPr/>
          <a:lstStyle/>
          <a:p>
            <a:fld id="{E422B5D6-900B-4D81-8548-23877F5828EB}" type="slidenum">
              <a:rPr lang="en-AU" smtClean="0"/>
              <a:t>16</a:t>
            </a:fld>
            <a:endParaRPr lang="en-AU"/>
          </a:p>
        </p:txBody>
      </p:sp>
    </p:spTree>
    <p:extLst>
      <p:ext uri="{BB962C8B-B14F-4D97-AF65-F5344CB8AC3E}">
        <p14:creationId xmlns:p14="http://schemas.microsoft.com/office/powerpoint/2010/main" val="1544527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Bunyan is a logging framework with few dependencies of its own; still, it relies on 4 direct dependencies of its own, which in turn add another 4 transitive dependencies</a:t>
            </a:r>
          </a:p>
        </p:txBody>
      </p:sp>
      <p:sp>
        <p:nvSpPr>
          <p:cNvPr id="4" name="Slide Number Placeholder 3"/>
          <p:cNvSpPr>
            <a:spLocks noGrp="1"/>
          </p:cNvSpPr>
          <p:nvPr>
            <p:ph type="sldNum" sz="quarter" idx="5"/>
          </p:nvPr>
        </p:nvSpPr>
        <p:spPr/>
        <p:txBody>
          <a:bodyPr/>
          <a:lstStyle/>
          <a:p>
            <a:fld id="{E422B5D6-900B-4D81-8548-23877F5828EB}" type="slidenum">
              <a:rPr lang="en-AU" smtClean="0"/>
              <a:t>17</a:t>
            </a:fld>
            <a:endParaRPr lang="en-AU"/>
          </a:p>
        </p:txBody>
      </p:sp>
    </p:spTree>
    <p:extLst>
      <p:ext uri="{BB962C8B-B14F-4D97-AF65-F5344CB8AC3E}">
        <p14:creationId xmlns:p14="http://schemas.microsoft.com/office/powerpoint/2010/main" val="387890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Jsonwebtoken</a:t>
            </a:r>
            <a:r>
              <a:rPr lang="en-AU" dirty="0"/>
              <a:t> is a more complex library and has a larger number of direct dependencies; our dependency resolution tree is now deeper and has multiple paths to some of the nodes, like safe-buffer, which is required by 3 different transitive dependencies</a:t>
            </a:r>
          </a:p>
        </p:txBody>
      </p:sp>
      <p:sp>
        <p:nvSpPr>
          <p:cNvPr id="4" name="Slide Number Placeholder 3"/>
          <p:cNvSpPr>
            <a:spLocks noGrp="1"/>
          </p:cNvSpPr>
          <p:nvPr>
            <p:ph type="sldNum" sz="quarter" idx="5"/>
          </p:nvPr>
        </p:nvSpPr>
        <p:spPr/>
        <p:txBody>
          <a:bodyPr/>
          <a:lstStyle/>
          <a:p>
            <a:fld id="{E422B5D6-900B-4D81-8548-23877F5828EB}" type="slidenum">
              <a:rPr lang="en-AU" smtClean="0"/>
              <a:t>18</a:t>
            </a:fld>
            <a:endParaRPr lang="en-AU"/>
          </a:p>
        </p:txBody>
      </p:sp>
    </p:spTree>
    <p:extLst>
      <p:ext uri="{BB962C8B-B14F-4D97-AF65-F5344CB8AC3E}">
        <p14:creationId xmlns:p14="http://schemas.microsoft.com/office/powerpoint/2010/main" val="3233028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the discrepancy in the numbers reported by </a:t>
            </a:r>
            <a:r>
              <a:rPr lang="en-AU" dirty="0" err="1"/>
              <a:t>npmgraph</a:t>
            </a:r>
            <a:r>
              <a:rPr lang="en-AU" dirty="0"/>
              <a:t> vs dependency check by explaining that it assumes the package is published in </a:t>
            </a:r>
            <a:r>
              <a:rPr lang="en-AU" dirty="0" err="1"/>
              <a:t>npm</a:t>
            </a:r>
            <a:r>
              <a:rPr lang="en-AU" dirty="0"/>
              <a:t> and fails to find metadata related to it</a:t>
            </a:r>
          </a:p>
        </p:txBody>
      </p:sp>
      <p:sp>
        <p:nvSpPr>
          <p:cNvPr id="4" name="Slide Number Placeholder 3"/>
          <p:cNvSpPr>
            <a:spLocks noGrp="1"/>
          </p:cNvSpPr>
          <p:nvPr>
            <p:ph type="sldNum" sz="quarter" idx="5"/>
          </p:nvPr>
        </p:nvSpPr>
        <p:spPr/>
        <p:txBody>
          <a:bodyPr/>
          <a:lstStyle/>
          <a:p>
            <a:fld id="{E422B5D6-900B-4D81-8548-23877F5828EB}" type="slidenum">
              <a:rPr lang="en-AU" smtClean="0"/>
              <a:t>19</a:t>
            </a:fld>
            <a:endParaRPr lang="en-AU"/>
          </a:p>
        </p:txBody>
      </p:sp>
    </p:spTree>
    <p:extLst>
      <p:ext uri="{BB962C8B-B14F-4D97-AF65-F5344CB8AC3E}">
        <p14:creationId xmlns:p14="http://schemas.microsoft.com/office/powerpoint/2010/main" val="3869319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Software composition analysis needs to plug to dependency/package management solution used in build</a:t>
            </a:r>
          </a:p>
        </p:txBody>
      </p:sp>
      <p:sp>
        <p:nvSpPr>
          <p:cNvPr id="4" name="Slide Number Placeholder 3"/>
          <p:cNvSpPr>
            <a:spLocks noGrp="1"/>
          </p:cNvSpPr>
          <p:nvPr>
            <p:ph type="sldNum" sz="quarter" idx="5"/>
          </p:nvPr>
        </p:nvSpPr>
        <p:spPr/>
        <p:txBody>
          <a:bodyPr/>
          <a:lstStyle/>
          <a:p>
            <a:fld id="{E422B5D6-900B-4D81-8548-23877F5828EB}" type="slidenum">
              <a:rPr lang="en-AU" smtClean="0"/>
              <a:t>20</a:t>
            </a:fld>
            <a:endParaRPr lang="en-AU"/>
          </a:p>
        </p:txBody>
      </p:sp>
    </p:spTree>
    <p:extLst>
      <p:ext uri="{BB962C8B-B14F-4D97-AF65-F5344CB8AC3E}">
        <p14:creationId xmlns:p14="http://schemas.microsoft.com/office/powerpoint/2010/main" val="1615386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Snyk</a:t>
            </a:r>
            <a:r>
              <a:rPr lang="en-AU" dirty="0"/>
              <a:t> reports vulnerable dependencies AND vulnerable paths, because the same dependency might be introduced to our dependency resolution tree via multiple paths; this will affect our remediation, but we will get to that later in this presentation</a:t>
            </a:r>
          </a:p>
        </p:txBody>
      </p:sp>
      <p:sp>
        <p:nvSpPr>
          <p:cNvPr id="4" name="Slide Number Placeholder 3"/>
          <p:cNvSpPr>
            <a:spLocks noGrp="1"/>
          </p:cNvSpPr>
          <p:nvPr>
            <p:ph type="sldNum" sz="quarter" idx="5"/>
          </p:nvPr>
        </p:nvSpPr>
        <p:spPr/>
        <p:txBody>
          <a:bodyPr/>
          <a:lstStyle/>
          <a:p>
            <a:fld id="{E422B5D6-900B-4D81-8548-23877F5828EB}" type="slidenum">
              <a:rPr lang="en-AU" smtClean="0"/>
              <a:t>21</a:t>
            </a:fld>
            <a:endParaRPr lang="en-AU"/>
          </a:p>
        </p:txBody>
      </p:sp>
    </p:spTree>
    <p:extLst>
      <p:ext uri="{BB962C8B-B14F-4D97-AF65-F5344CB8AC3E}">
        <p14:creationId xmlns:p14="http://schemas.microsoft.com/office/powerpoint/2010/main" val="2393144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These are all the languages and dependency management/build tools supported by </a:t>
            </a:r>
            <a:r>
              <a:rPr lang="en-AU" dirty="0" err="1"/>
              <a:t>snyk</a:t>
            </a:r>
            <a:r>
              <a:rPr lang="en-AU" dirty="0"/>
              <a:t> and </a:t>
            </a:r>
            <a:r>
              <a:rPr lang="en-AU" dirty="0" err="1"/>
              <a:t>sourceclear</a:t>
            </a:r>
            <a:r>
              <a:rPr lang="en-AU" dirty="0"/>
              <a:t>; because different dependency management platforms often have different backend systems and index dependencies in slightly incompatible ways, SCA must understand how to extract the relevant information – at the very least the library/package name and version – there is no such thing as “language support” by itself, it must be linked to a dependency management tool</a:t>
            </a:r>
          </a:p>
        </p:txBody>
      </p:sp>
      <p:sp>
        <p:nvSpPr>
          <p:cNvPr id="4" name="Slide Number Placeholder 3"/>
          <p:cNvSpPr>
            <a:spLocks noGrp="1"/>
          </p:cNvSpPr>
          <p:nvPr>
            <p:ph type="sldNum" sz="quarter" idx="5"/>
          </p:nvPr>
        </p:nvSpPr>
        <p:spPr/>
        <p:txBody>
          <a:bodyPr/>
          <a:lstStyle/>
          <a:p>
            <a:fld id="{E422B5D6-900B-4D81-8548-23877F5828EB}" type="slidenum">
              <a:rPr lang="en-AU" smtClean="0"/>
              <a:t>22</a:t>
            </a:fld>
            <a:endParaRPr lang="en-AU"/>
          </a:p>
        </p:txBody>
      </p:sp>
    </p:spTree>
    <p:extLst>
      <p:ext uri="{BB962C8B-B14F-4D97-AF65-F5344CB8AC3E}">
        <p14:creationId xmlns:p14="http://schemas.microsoft.com/office/powerpoint/2010/main" val="23654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Open source party code makes up to 90% of the code in modern applications, yet there is usually very little visibility outside of development teams on what goes in</a:t>
            </a:r>
          </a:p>
        </p:txBody>
      </p:sp>
      <p:sp>
        <p:nvSpPr>
          <p:cNvPr id="4" name="Slide Number Placeholder 3"/>
          <p:cNvSpPr>
            <a:spLocks noGrp="1"/>
          </p:cNvSpPr>
          <p:nvPr>
            <p:ph type="sldNum" sz="quarter" idx="5"/>
          </p:nvPr>
        </p:nvSpPr>
        <p:spPr/>
        <p:txBody>
          <a:bodyPr/>
          <a:lstStyle/>
          <a:p>
            <a:fld id="{E422B5D6-900B-4D81-8548-23877F5828EB}" type="slidenum">
              <a:rPr lang="en-AU" smtClean="0"/>
              <a:t>4</a:t>
            </a:fld>
            <a:endParaRPr lang="en-AU"/>
          </a:p>
        </p:txBody>
      </p:sp>
    </p:spTree>
    <p:extLst>
      <p:ext uri="{BB962C8B-B14F-4D97-AF65-F5344CB8AC3E}">
        <p14:creationId xmlns:p14="http://schemas.microsoft.com/office/powerpoint/2010/main" val="2747983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OWASP Dependency Check is all over the place, but it mostly relies on finding files which match supported file extensions and attaches itself to that; it can also be executed via plugins to ant, Maven, Gradle and Jenkins</a:t>
            </a:r>
          </a:p>
        </p:txBody>
      </p:sp>
      <p:sp>
        <p:nvSpPr>
          <p:cNvPr id="4" name="Slide Number Placeholder 3"/>
          <p:cNvSpPr>
            <a:spLocks noGrp="1"/>
          </p:cNvSpPr>
          <p:nvPr>
            <p:ph type="sldNum" sz="quarter" idx="5"/>
          </p:nvPr>
        </p:nvSpPr>
        <p:spPr/>
        <p:txBody>
          <a:bodyPr/>
          <a:lstStyle/>
          <a:p>
            <a:fld id="{E422B5D6-900B-4D81-8548-23877F5828EB}" type="slidenum">
              <a:rPr lang="en-AU" smtClean="0"/>
              <a:t>23</a:t>
            </a:fld>
            <a:endParaRPr lang="en-AU"/>
          </a:p>
        </p:txBody>
      </p:sp>
    </p:spTree>
    <p:extLst>
      <p:ext uri="{BB962C8B-B14F-4D97-AF65-F5344CB8AC3E}">
        <p14:creationId xmlns:p14="http://schemas.microsoft.com/office/powerpoint/2010/main" val="1305555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Semantic versioning adds yet another dimension to the problem – instead of explicitly stating static versions in manifest files, developers can use ranges or wildcards, and the dependency resolution tool will try to find a version that meets the requirements at build time</a:t>
            </a:r>
          </a:p>
        </p:txBody>
      </p:sp>
      <p:sp>
        <p:nvSpPr>
          <p:cNvPr id="4" name="Slide Number Placeholder 3"/>
          <p:cNvSpPr>
            <a:spLocks noGrp="1"/>
          </p:cNvSpPr>
          <p:nvPr>
            <p:ph type="sldNum" sz="quarter" idx="5"/>
          </p:nvPr>
        </p:nvSpPr>
        <p:spPr/>
        <p:txBody>
          <a:bodyPr/>
          <a:lstStyle/>
          <a:p>
            <a:fld id="{E422B5D6-900B-4D81-8548-23877F5828EB}" type="slidenum">
              <a:rPr lang="en-AU" smtClean="0"/>
              <a:t>24</a:t>
            </a:fld>
            <a:endParaRPr lang="en-AU"/>
          </a:p>
        </p:txBody>
      </p:sp>
    </p:spTree>
    <p:extLst>
      <p:ext uri="{BB962C8B-B14F-4D97-AF65-F5344CB8AC3E}">
        <p14:creationId xmlns:p14="http://schemas.microsoft.com/office/powerpoint/2010/main" val="2750400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Our manifest specifies version 4.16.0 or anything else that’s backwards compatible with that; after </a:t>
            </a:r>
            <a:r>
              <a:rPr lang="en-AU" dirty="0" err="1"/>
              <a:t>npm</a:t>
            </a:r>
            <a:r>
              <a:rPr lang="en-AU" dirty="0"/>
              <a:t> install we get 4.16.4; because transitive dependencies might also be affect across versions of the direct dependency, we might end up with a completely different dependency tree depending on the version that actually got installed; </a:t>
            </a:r>
            <a:r>
              <a:rPr lang="en-AU" dirty="0" err="1"/>
              <a:t>npm</a:t>
            </a:r>
            <a:r>
              <a:rPr lang="en-AU" dirty="0"/>
              <a:t> BY DEFAULT will use semantic versioning when the developer does not provide a strict match criteria when adding a dependency</a:t>
            </a:r>
          </a:p>
        </p:txBody>
      </p:sp>
      <p:sp>
        <p:nvSpPr>
          <p:cNvPr id="4" name="Slide Number Placeholder 3"/>
          <p:cNvSpPr>
            <a:spLocks noGrp="1"/>
          </p:cNvSpPr>
          <p:nvPr>
            <p:ph type="sldNum" sz="quarter" idx="5"/>
          </p:nvPr>
        </p:nvSpPr>
        <p:spPr/>
        <p:txBody>
          <a:bodyPr/>
          <a:lstStyle/>
          <a:p>
            <a:fld id="{E422B5D6-900B-4D81-8548-23877F5828EB}" type="slidenum">
              <a:rPr lang="en-AU" smtClean="0"/>
              <a:t>25</a:t>
            </a:fld>
            <a:endParaRPr lang="en-AU"/>
          </a:p>
        </p:txBody>
      </p:sp>
    </p:spTree>
    <p:extLst>
      <p:ext uri="{BB962C8B-B14F-4D97-AF65-F5344CB8AC3E}">
        <p14:creationId xmlns:p14="http://schemas.microsoft.com/office/powerpoint/2010/main" val="1911966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CVE feeds use CPE to match dependencies against known vulnerable versions; vendor advisories are more accurate but require massaging and collecting data from all involved parties; commit log analysis is done by </a:t>
            </a:r>
            <a:r>
              <a:rPr lang="en-AU" dirty="0" err="1"/>
              <a:t>Sourceclear</a:t>
            </a:r>
            <a:r>
              <a:rPr lang="en-AU" dirty="0"/>
              <a:t> and uses machine learning to parse commit log messages and help identify changes to open source library repositories which might indicate a security fix</a:t>
            </a:r>
          </a:p>
        </p:txBody>
      </p:sp>
      <p:sp>
        <p:nvSpPr>
          <p:cNvPr id="4" name="Slide Number Placeholder 3"/>
          <p:cNvSpPr>
            <a:spLocks noGrp="1"/>
          </p:cNvSpPr>
          <p:nvPr>
            <p:ph type="sldNum" sz="quarter" idx="5"/>
          </p:nvPr>
        </p:nvSpPr>
        <p:spPr/>
        <p:txBody>
          <a:bodyPr/>
          <a:lstStyle/>
          <a:p>
            <a:fld id="{E422B5D6-900B-4D81-8548-23877F5828EB}" type="slidenum">
              <a:rPr lang="en-AU" smtClean="0"/>
              <a:t>27</a:t>
            </a:fld>
            <a:endParaRPr lang="en-AU"/>
          </a:p>
        </p:txBody>
      </p:sp>
    </p:spTree>
    <p:extLst>
      <p:ext uri="{BB962C8B-B14F-4D97-AF65-F5344CB8AC3E}">
        <p14:creationId xmlns:p14="http://schemas.microsoft.com/office/powerpoint/2010/main" val="3717614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CVE data is free and publicly available but often not very precise and unless the vendor has a nicely structured vulnerability reporting process, a security bug in their code might not produce a CVE</a:t>
            </a:r>
          </a:p>
        </p:txBody>
      </p:sp>
      <p:sp>
        <p:nvSpPr>
          <p:cNvPr id="4" name="Slide Number Placeholder 3"/>
          <p:cNvSpPr>
            <a:spLocks noGrp="1"/>
          </p:cNvSpPr>
          <p:nvPr>
            <p:ph type="sldNum" sz="quarter" idx="5"/>
          </p:nvPr>
        </p:nvSpPr>
        <p:spPr/>
        <p:txBody>
          <a:bodyPr/>
          <a:lstStyle/>
          <a:p>
            <a:fld id="{E422B5D6-900B-4D81-8548-23877F5828EB}" type="slidenum">
              <a:rPr lang="en-AU" smtClean="0"/>
              <a:t>28</a:t>
            </a:fld>
            <a:endParaRPr lang="en-AU"/>
          </a:p>
        </p:txBody>
      </p:sp>
    </p:spTree>
    <p:extLst>
      <p:ext uri="{BB962C8B-B14F-4D97-AF65-F5344CB8AC3E}">
        <p14:creationId xmlns:p14="http://schemas.microsoft.com/office/powerpoint/2010/main" val="290254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At least 3 versions have vulnerabilities which do not seem to have CVEs linked to them; the ones that do have actually reference other packages – </a:t>
            </a:r>
            <a:r>
              <a:rPr lang="en-AU" dirty="0" err="1"/>
              <a:t>nodejs</a:t>
            </a:r>
            <a:r>
              <a:rPr lang="en-AU" dirty="0"/>
              <a:t> or serve-static</a:t>
            </a:r>
          </a:p>
        </p:txBody>
      </p:sp>
      <p:sp>
        <p:nvSpPr>
          <p:cNvPr id="4" name="Slide Number Placeholder 3"/>
          <p:cNvSpPr>
            <a:spLocks noGrp="1"/>
          </p:cNvSpPr>
          <p:nvPr>
            <p:ph type="sldNum" sz="quarter" idx="5"/>
          </p:nvPr>
        </p:nvSpPr>
        <p:spPr/>
        <p:txBody>
          <a:bodyPr/>
          <a:lstStyle/>
          <a:p>
            <a:fld id="{E422B5D6-900B-4D81-8548-23877F5828EB}" type="slidenum">
              <a:rPr lang="en-AU" smtClean="0"/>
              <a:t>29</a:t>
            </a:fld>
            <a:endParaRPr lang="en-AU"/>
          </a:p>
        </p:txBody>
      </p:sp>
    </p:spTree>
    <p:extLst>
      <p:ext uri="{BB962C8B-B14F-4D97-AF65-F5344CB8AC3E}">
        <p14:creationId xmlns:p14="http://schemas.microsoft.com/office/powerpoint/2010/main" val="4117848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match all the dependencies in the dependency tree against the vulnerability data sources; if a match is found, we know one of the nodes in our dependency resolution tree is vulnerable and we need to fix that</a:t>
            </a:r>
          </a:p>
        </p:txBody>
      </p:sp>
      <p:sp>
        <p:nvSpPr>
          <p:cNvPr id="4" name="Slide Number Placeholder 3"/>
          <p:cNvSpPr>
            <a:spLocks noGrp="1"/>
          </p:cNvSpPr>
          <p:nvPr>
            <p:ph type="sldNum" sz="quarter" idx="5"/>
          </p:nvPr>
        </p:nvSpPr>
        <p:spPr/>
        <p:txBody>
          <a:bodyPr/>
          <a:lstStyle/>
          <a:p>
            <a:fld id="{E422B5D6-900B-4D81-8548-23877F5828EB}" type="slidenum">
              <a:rPr lang="en-AU" smtClean="0"/>
              <a:t>31</a:t>
            </a:fld>
            <a:endParaRPr lang="en-AU"/>
          </a:p>
        </p:txBody>
      </p:sp>
    </p:spTree>
    <p:extLst>
      <p:ext uri="{BB962C8B-B14F-4D97-AF65-F5344CB8AC3E}">
        <p14:creationId xmlns:p14="http://schemas.microsoft.com/office/powerpoint/2010/main" val="3898554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Sourceclear</a:t>
            </a:r>
            <a:r>
              <a:rPr lang="en-AU" dirty="0"/>
              <a:t> dashboard showing all vulnerabilities for the OWASP Juice Shop project; notice that most of the reported vulnerabilities do not have CVEs associated with them and come from </a:t>
            </a:r>
            <a:r>
              <a:rPr lang="en-AU" dirty="0" err="1"/>
              <a:t>SourceClear</a:t>
            </a:r>
            <a:r>
              <a:rPr lang="en-AU" dirty="0"/>
              <a:t> proprietary’s vulnerability feeds which include vendor data and machine learning on commit log analysis; </a:t>
            </a:r>
            <a:r>
              <a:rPr lang="en-AU" dirty="0" err="1"/>
              <a:t>Sourceclear</a:t>
            </a:r>
            <a:r>
              <a:rPr lang="en-AU" dirty="0"/>
              <a:t> also has the unique feature of filtering results by direct dependencies (i.e., the ones we can remediate directly) and the libraries that have vulnerable code actually being called by the application (the “vulnerable methods” checkbox) – this means </a:t>
            </a:r>
            <a:r>
              <a:rPr lang="en-AU" dirty="0" err="1"/>
              <a:t>Sourceclear</a:t>
            </a:r>
            <a:r>
              <a:rPr lang="en-AU" dirty="0"/>
              <a:t> will do some static analysis of the code</a:t>
            </a:r>
          </a:p>
        </p:txBody>
      </p:sp>
      <p:sp>
        <p:nvSpPr>
          <p:cNvPr id="4" name="Slide Number Placeholder 3"/>
          <p:cNvSpPr>
            <a:spLocks noGrp="1"/>
          </p:cNvSpPr>
          <p:nvPr>
            <p:ph type="sldNum" sz="quarter" idx="5"/>
          </p:nvPr>
        </p:nvSpPr>
        <p:spPr/>
        <p:txBody>
          <a:bodyPr/>
          <a:lstStyle/>
          <a:p>
            <a:fld id="{E422B5D6-900B-4D81-8548-23877F5828EB}" type="slidenum">
              <a:rPr lang="en-AU" smtClean="0"/>
              <a:t>32</a:t>
            </a:fld>
            <a:endParaRPr lang="en-AU"/>
          </a:p>
        </p:txBody>
      </p:sp>
    </p:spTree>
    <p:extLst>
      <p:ext uri="{BB962C8B-B14F-4D97-AF65-F5344CB8AC3E}">
        <p14:creationId xmlns:p14="http://schemas.microsoft.com/office/powerpoint/2010/main" val="1675880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Despite all the complexities mentioned in the previous slides, remediation is often surprisingly easy and fast – as long as the updated packages do not break functional requirements, but you should have unit and integration tests for that… right?</a:t>
            </a:r>
          </a:p>
        </p:txBody>
      </p:sp>
      <p:sp>
        <p:nvSpPr>
          <p:cNvPr id="4" name="Slide Number Placeholder 3"/>
          <p:cNvSpPr>
            <a:spLocks noGrp="1"/>
          </p:cNvSpPr>
          <p:nvPr>
            <p:ph type="sldNum" sz="quarter" idx="5"/>
          </p:nvPr>
        </p:nvSpPr>
        <p:spPr/>
        <p:txBody>
          <a:bodyPr/>
          <a:lstStyle/>
          <a:p>
            <a:fld id="{E422B5D6-900B-4D81-8548-23877F5828EB}" type="slidenum">
              <a:rPr lang="en-AU" smtClean="0"/>
              <a:t>34</a:t>
            </a:fld>
            <a:endParaRPr lang="en-AU"/>
          </a:p>
        </p:txBody>
      </p:sp>
    </p:spTree>
    <p:extLst>
      <p:ext uri="{BB962C8B-B14F-4D97-AF65-F5344CB8AC3E}">
        <p14:creationId xmlns:p14="http://schemas.microsoft.com/office/powerpoint/2010/main" val="1810723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ms@0.6.2 is vulnerable, and it can be reached from express@4.10.0 from 6 different paths – our ability to fix the issue depends on removing each of those 6 different injection paths; thankfully, express does a proper job of keeping itself free of vulnerable dependencies of its own, and we fix the problem by just upgrading express itself</a:t>
            </a:r>
          </a:p>
        </p:txBody>
      </p:sp>
      <p:sp>
        <p:nvSpPr>
          <p:cNvPr id="4" name="Slide Number Placeholder 3"/>
          <p:cNvSpPr>
            <a:spLocks noGrp="1"/>
          </p:cNvSpPr>
          <p:nvPr>
            <p:ph type="sldNum" sz="quarter" idx="5"/>
          </p:nvPr>
        </p:nvSpPr>
        <p:spPr/>
        <p:txBody>
          <a:bodyPr/>
          <a:lstStyle/>
          <a:p>
            <a:fld id="{E422B5D6-900B-4D81-8548-23877F5828EB}" type="slidenum">
              <a:rPr lang="en-AU" smtClean="0"/>
              <a:t>35</a:t>
            </a:fld>
            <a:endParaRPr lang="en-AU"/>
          </a:p>
        </p:txBody>
      </p:sp>
    </p:spTree>
    <p:extLst>
      <p:ext uri="{BB962C8B-B14F-4D97-AF65-F5344CB8AC3E}">
        <p14:creationId xmlns:p14="http://schemas.microsoft.com/office/powerpoint/2010/main" val="2937240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left-pad was removed because its developer received an order to change the name of one of his modules, </a:t>
            </a:r>
            <a:r>
              <a:rPr lang="en-AU" dirty="0" err="1"/>
              <a:t>kik</a:t>
            </a:r>
            <a:r>
              <a:rPr lang="en-AU" dirty="0"/>
              <a:t>; he refused, and the company reached out to </a:t>
            </a:r>
            <a:r>
              <a:rPr lang="en-AU" dirty="0" err="1"/>
              <a:t>npm</a:t>
            </a:r>
            <a:r>
              <a:rPr lang="en-AU" dirty="0"/>
              <a:t> claiming brand infringement; the developer became enraged and removed ALL of his published modules – more than 250 of them</a:t>
            </a:r>
          </a:p>
        </p:txBody>
      </p:sp>
      <p:sp>
        <p:nvSpPr>
          <p:cNvPr id="4" name="Slide Number Placeholder 3"/>
          <p:cNvSpPr>
            <a:spLocks noGrp="1"/>
          </p:cNvSpPr>
          <p:nvPr>
            <p:ph type="sldNum" sz="quarter" idx="5"/>
          </p:nvPr>
        </p:nvSpPr>
        <p:spPr/>
        <p:txBody>
          <a:bodyPr/>
          <a:lstStyle/>
          <a:p>
            <a:fld id="{E422B5D6-900B-4D81-8548-23877F5828EB}" type="slidenum">
              <a:rPr lang="en-AU" smtClean="0"/>
              <a:t>5</a:t>
            </a:fld>
            <a:endParaRPr lang="en-AU"/>
          </a:p>
        </p:txBody>
      </p:sp>
    </p:spTree>
    <p:extLst>
      <p:ext uri="{BB962C8B-B14F-4D97-AF65-F5344CB8AC3E}">
        <p14:creationId xmlns:p14="http://schemas.microsoft.com/office/powerpoint/2010/main" val="2110794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 a real world application with more dependencies changing one node might impact tens of other nodes, and remediation might introduce breaking changes; once again, if we have automated testing we might feel comfortable upgrading and checking if the later versions break functionality</a:t>
            </a:r>
          </a:p>
        </p:txBody>
      </p:sp>
      <p:sp>
        <p:nvSpPr>
          <p:cNvPr id="4" name="Slide Number Placeholder 3"/>
          <p:cNvSpPr>
            <a:spLocks noGrp="1"/>
          </p:cNvSpPr>
          <p:nvPr>
            <p:ph type="sldNum" sz="quarter" idx="5"/>
          </p:nvPr>
        </p:nvSpPr>
        <p:spPr/>
        <p:txBody>
          <a:bodyPr/>
          <a:lstStyle/>
          <a:p>
            <a:fld id="{E422B5D6-900B-4D81-8548-23877F5828EB}" type="slidenum">
              <a:rPr lang="en-AU" smtClean="0"/>
              <a:t>36</a:t>
            </a:fld>
            <a:endParaRPr lang="en-AU"/>
          </a:p>
        </p:txBody>
      </p:sp>
    </p:spTree>
    <p:extLst>
      <p:ext uri="{BB962C8B-B14F-4D97-AF65-F5344CB8AC3E}">
        <p14:creationId xmlns:p14="http://schemas.microsoft.com/office/powerpoint/2010/main" val="940426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422B5D6-900B-4D81-8548-23877F5828EB}" type="slidenum">
              <a:rPr lang="en-AU" smtClean="0"/>
              <a:t>37</a:t>
            </a:fld>
            <a:endParaRPr lang="en-AU"/>
          </a:p>
        </p:txBody>
      </p:sp>
    </p:spTree>
    <p:extLst>
      <p:ext uri="{BB962C8B-B14F-4D97-AF65-F5344CB8AC3E}">
        <p14:creationId xmlns:p14="http://schemas.microsoft.com/office/powerpoint/2010/main" val="4076295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really a security-focused paper but provides some great insight on why developers break compatibility in their APIs in the Java ecosystem, which tends to be one of the most conservatives ecosystems; things move much faster in the dynamically typed language space (Ruby, Python, </a:t>
            </a:r>
            <a:r>
              <a:rPr lang="en-AU" dirty="0" err="1"/>
              <a:t>Javascript</a:t>
            </a:r>
            <a:r>
              <a:rPr lang="en-AU" dirty="0"/>
              <a:t>)</a:t>
            </a:r>
          </a:p>
        </p:txBody>
      </p:sp>
      <p:sp>
        <p:nvSpPr>
          <p:cNvPr id="4" name="Slide Number Placeholder 3"/>
          <p:cNvSpPr>
            <a:spLocks noGrp="1"/>
          </p:cNvSpPr>
          <p:nvPr>
            <p:ph type="sldNum" sz="quarter" idx="5"/>
          </p:nvPr>
        </p:nvSpPr>
        <p:spPr/>
        <p:txBody>
          <a:bodyPr/>
          <a:lstStyle/>
          <a:p>
            <a:fld id="{E422B5D6-900B-4D81-8548-23877F5828EB}" type="slidenum">
              <a:rPr lang="en-AU" smtClean="0"/>
              <a:t>38</a:t>
            </a:fld>
            <a:endParaRPr lang="en-AU"/>
          </a:p>
        </p:txBody>
      </p:sp>
    </p:spTree>
    <p:extLst>
      <p:ext uri="{BB962C8B-B14F-4D97-AF65-F5344CB8AC3E}">
        <p14:creationId xmlns:p14="http://schemas.microsoft.com/office/powerpoint/2010/main" val="3348701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Never blindly accept the risk linked to a vulnerable dependency; later vulnerabilities might be found in the same library, and what might seem like an acceptable risk today might not be tomorrow, particularly as we shift towards more iterative development models and the risk profile of applications change over time; aside from </a:t>
            </a:r>
            <a:r>
              <a:rPr lang="en-AU" dirty="0" err="1"/>
              <a:t>snyk</a:t>
            </a:r>
            <a:r>
              <a:rPr lang="en-AU" dirty="0"/>
              <a:t>, none of the existing SCA tools seem to do this properly…</a:t>
            </a:r>
          </a:p>
        </p:txBody>
      </p:sp>
      <p:sp>
        <p:nvSpPr>
          <p:cNvPr id="4" name="Slide Number Placeholder 3"/>
          <p:cNvSpPr>
            <a:spLocks noGrp="1"/>
          </p:cNvSpPr>
          <p:nvPr>
            <p:ph type="sldNum" sz="quarter" idx="5"/>
          </p:nvPr>
        </p:nvSpPr>
        <p:spPr/>
        <p:txBody>
          <a:bodyPr/>
          <a:lstStyle/>
          <a:p>
            <a:fld id="{E422B5D6-900B-4D81-8548-23877F5828EB}" type="slidenum">
              <a:rPr lang="en-AU" smtClean="0"/>
              <a:t>39</a:t>
            </a:fld>
            <a:endParaRPr lang="en-AU"/>
          </a:p>
        </p:txBody>
      </p:sp>
    </p:spTree>
    <p:extLst>
      <p:ext uri="{BB962C8B-B14F-4D97-AF65-F5344CB8AC3E}">
        <p14:creationId xmlns:p14="http://schemas.microsoft.com/office/powerpoint/2010/main" val="3265343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Snyk</a:t>
            </a:r>
            <a:r>
              <a:rPr lang="en-AU" dirty="0"/>
              <a:t> has the best workflow solution for this; it will by default only allow whitelist/risk acceptance for 30 days, and will start to return the same vulnerability again once that deadline is up; it will also ask for a reason</a:t>
            </a:r>
          </a:p>
        </p:txBody>
      </p:sp>
      <p:sp>
        <p:nvSpPr>
          <p:cNvPr id="4" name="Slide Number Placeholder 3"/>
          <p:cNvSpPr>
            <a:spLocks noGrp="1"/>
          </p:cNvSpPr>
          <p:nvPr>
            <p:ph type="sldNum" sz="quarter" idx="5"/>
          </p:nvPr>
        </p:nvSpPr>
        <p:spPr/>
        <p:txBody>
          <a:bodyPr/>
          <a:lstStyle/>
          <a:p>
            <a:fld id="{E422B5D6-900B-4D81-8548-23877F5828EB}" type="slidenum">
              <a:rPr lang="en-AU" smtClean="0"/>
              <a:t>40</a:t>
            </a:fld>
            <a:endParaRPr lang="en-AU"/>
          </a:p>
        </p:txBody>
      </p:sp>
    </p:spTree>
    <p:extLst>
      <p:ext uri="{BB962C8B-B14F-4D97-AF65-F5344CB8AC3E}">
        <p14:creationId xmlns:p14="http://schemas.microsoft.com/office/powerpoint/2010/main" val="3164510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Even better, if </a:t>
            </a:r>
            <a:r>
              <a:rPr lang="en-AU" dirty="0" err="1"/>
              <a:t>snyk</a:t>
            </a:r>
            <a:r>
              <a:rPr lang="en-AU" dirty="0"/>
              <a:t> finds out there is a fix for a vulnerable dependency it scanned in the past, it will proactively email the project owner and let them know they can now fix their software</a:t>
            </a:r>
          </a:p>
        </p:txBody>
      </p:sp>
      <p:sp>
        <p:nvSpPr>
          <p:cNvPr id="4" name="Slide Number Placeholder 3"/>
          <p:cNvSpPr>
            <a:spLocks noGrp="1"/>
          </p:cNvSpPr>
          <p:nvPr>
            <p:ph type="sldNum" sz="quarter" idx="5"/>
          </p:nvPr>
        </p:nvSpPr>
        <p:spPr/>
        <p:txBody>
          <a:bodyPr/>
          <a:lstStyle/>
          <a:p>
            <a:fld id="{E422B5D6-900B-4D81-8548-23877F5828EB}" type="slidenum">
              <a:rPr lang="en-AU" smtClean="0"/>
              <a:t>41</a:t>
            </a:fld>
            <a:endParaRPr lang="en-AU"/>
          </a:p>
        </p:txBody>
      </p:sp>
    </p:spTree>
    <p:extLst>
      <p:ext uri="{BB962C8B-B14F-4D97-AF65-F5344CB8AC3E}">
        <p14:creationId xmlns:p14="http://schemas.microsoft.com/office/powerpoint/2010/main" val="4033005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Even better than that, if your project is open source, </a:t>
            </a:r>
            <a:r>
              <a:rPr lang="en-AU" dirty="0" err="1"/>
              <a:t>snyk</a:t>
            </a:r>
            <a:r>
              <a:rPr lang="en-AU" dirty="0"/>
              <a:t> will automatically create a pull request with fixes for your vulnerable dependencies</a:t>
            </a:r>
          </a:p>
        </p:txBody>
      </p:sp>
      <p:sp>
        <p:nvSpPr>
          <p:cNvPr id="4" name="Slide Number Placeholder 3"/>
          <p:cNvSpPr>
            <a:spLocks noGrp="1"/>
          </p:cNvSpPr>
          <p:nvPr>
            <p:ph type="sldNum" sz="quarter" idx="5"/>
          </p:nvPr>
        </p:nvSpPr>
        <p:spPr/>
        <p:txBody>
          <a:bodyPr/>
          <a:lstStyle/>
          <a:p>
            <a:fld id="{E422B5D6-900B-4D81-8548-23877F5828EB}" type="slidenum">
              <a:rPr lang="en-AU" smtClean="0"/>
              <a:t>42</a:t>
            </a:fld>
            <a:endParaRPr lang="en-AU"/>
          </a:p>
        </p:txBody>
      </p:sp>
    </p:spTree>
    <p:extLst>
      <p:ext uri="{BB962C8B-B14F-4D97-AF65-F5344CB8AC3E}">
        <p14:creationId xmlns:p14="http://schemas.microsoft.com/office/powerpoint/2010/main" val="1899812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422B5D6-900B-4D81-8548-23877F5828EB}" type="slidenum">
              <a:rPr lang="en-AU" smtClean="0"/>
              <a:t>43</a:t>
            </a:fld>
            <a:endParaRPr lang="en-AU"/>
          </a:p>
        </p:txBody>
      </p:sp>
    </p:spTree>
    <p:extLst>
      <p:ext uri="{BB962C8B-B14F-4D97-AF65-F5344CB8AC3E}">
        <p14:creationId xmlns:p14="http://schemas.microsoft.com/office/powerpoint/2010/main" val="1140819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Even after you’ve done all the work of ensure your software has no vulnerable dependencies, new ones might be found regardless of any changes you made to the application</a:t>
            </a:r>
          </a:p>
          <a:p>
            <a:endParaRPr lang="en-AU" dirty="0"/>
          </a:p>
        </p:txBody>
      </p:sp>
      <p:sp>
        <p:nvSpPr>
          <p:cNvPr id="4" name="Slide Number Placeholder 3"/>
          <p:cNvSpPr>
            <a:spLocks noGrp="1"/>
          </p:cNvSpPr>
          <p:nvPr>
            <p:ph type="sldNum" sz="quarter" idx="5"/>
          </p:nvPr>
        </p:nvSpPr>
        <p:spPr/>
        <p:txBody>
          <a:bodyPr/>
          <a:lstStyle/>
          <a:p>
            <a:fld id="{E422B5D6-900B-4D81-8548-23877F5828EB}" type="slidenum">
              <a:rPr lang="en-AU" smtClean="0"/>
              <a:t>44</a:t>
            </a:fld>
            <a:endParaRPr lang="en-AU"/>
          </a:p>
        </p:txBody>
      </p:sp>
    </p:spTree>
    <p:extLst>
      <p:ext uri="{BB962C8B-B14F-4D97-AF65-F5344CB8AC3E}">
        <p14:creationId xmlns:p14="http://schemas.microsoft.com/office/powerpoint/2010/main" val="1882885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we rebuild the software to find new vulnerabilities, we might end up with a different set of dependencies than the ones that are actually deployed, because semantic versioning means we get affected by temporal build dependency resolution; we need to constantly compare the manifest information we have for deployed versions of the application against updated vulnerability data source data</a:t>
            </a:r>
          </a:p>
        </p:txBody>
      </p:sp>
      <p:sp>
        <p:nvSpPr>
          <p:cNvPr id="4" name="Slide Number Placeholder 3"/>
          <p:cNvSpPr>
            <a:spLocks noGrp="1"/>
          </p:cNvSpPr>
          <p:nvPr>
            <p:ph type="sldNum" sz="quarter" idx="5"/>
          </p:nvPr>
        </p:nvSpPr>
        <p:spPr/>
        <p:txBody>
          <a:bodyPr/>
          <a:lstStyle/>
          <a:p>
            <a:fld id="{E422B5D6-900B-4D81-8548-23877F5828EB}" type="slidenum">
              <a:rPr lang="en-AU" smtClean="0"/>
              <a:t>45</a:t>
            </a:fld>
            <a:endParaRPr lang="en-AU"/>
          </a:p>
        </p:txBody>
      </p:sp>
    </p:spTree>
    <p:extLst>
      <p:ext uri="{BB962C8B-B14F-4D97-AF65-F5344CB8AC3E}">
        <p14:creationId xmlns:p14="http://schemas.microsoft.com/office/powerpoint/2010/main" val="43272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Unless you were living under a rock in 2017, you heard about the Equifax breach; it even triggered an official response from the Apache Struts project; if you were at Nina’s talk you already header enough about this stuff</a:t>
            </a:r>
          </a:p>
        </p:txBody>
      </p:sp>
      <p:sp>
        <p:nvSpPr>
          <p:cNvPr id="4" name="Slide Number Placeholder 3"/>
          <p:cNvSpPr>
            <a:spLocks noGrp="1"/>
          </p:cNvSpPr>
          <p:nvPr>
            <p:ph type="sldNum" sz="quarter" idx="5"/>
          </p:nvPr>
        </p:nvSpPr>
        <p:spPr/>
        <p:txBody>
          <a:bodyPr/>
          <a:lstStyle/>
          <a:p>
            <a:fld id="{E422B5D6-900B-4D81-8548-23877F5828EB}" type="slidenum">
              <a:rPr lang="en-AU" smtClean="0"/>
              <a:t>6</a:t>
            </a:fld>
            <a:endParaRPr lang="en-AU"/>
          </a:p>
        </p:txBody>
      </p:sp>
    </p:spTree>
    <p:extLst>
      <p:ext uri="{BB962C8B-B14F-4D97-AF65-F5344CB8AC3E}">
        <p14:creationId xmlns:p14="http://schemas.microsoft.com/office/powerpoint/2010/main" val="1107055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we are using SaaS offerings, they can do the heavy lifting for us – whenever a new vulnerability is found, they can retroactively revisit all of the scanned application data we have and tell us about it</a:t>
            </a:r>
          </a:p>
        </p:txBody>
      </p:sp>
      <p:sp>
        <p:nvSpPr>
          <p:cNvPr id="4" name="Slide Number Placeholder 3"/>
          <p:cNvSpPr>
            <a:spLocks noGrp="1"/>
          </p:cNvSpPr>
          <p:nvPr>
            <p:ph type="sldNum" sz="quarter" idx="5"/>
          </p:nvPr>
        </p:nvSpPr>
        <p:spPr/>
        <p:txBody>
          <a:bodyPr/>
          <a:lstStyle/>
          <a:p>
            <a:fld id="{E422B5D6-900B-4D81-8548-23877F5828EB}" type="slidenum">
              <a:rPr lang="en-AU" smtClean="0"/>
              <a:t>46</a:t>
            </a:fld>
            <a:endParaRPr lang="en-AU"/>
          </a:p>
        </p:txBody>
      </p:sp>
    </p:spTree>
    <p:extLst>
      <p:ext uri="{BB962C8B-B14F-4D97-AF65-F5344CB8AC3E}">
        <p14:creationId xmlns:p14="http://schemas.microsoft.com/office/powerpoint/2010/main" val="2158789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422B5D6-900B-4D81-8548-23877F5828EB}" type="slidenum">
              <a:rPr lang="en-AU" smtClean="0"/>
              <a:t>47</a:t>
            </a:fld>
            <a:endParaRPr lang="en-AU"/>
          </a:p>
        </p:txBody>
      </p:sp>
    </p:spTree>
    <p:extLst>
      <p:ext uri="{BB962C8B-B14F-4D97-AF65-F5344CB8AC3E}">
        <p14:creationId xmlns:p14="http://schemas.microsoft.com/office/powerpoint/2010/main" val="264723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Artefact registries can do a lot more than just filter content, and their capabilities in that space are rather limited without the support of plugins/components</a:t>
            </a:r>
          </a:p>
          <a:p>
            <a:endParaRPr lang="en-AU" dirty="0"/>
          </a:p>
        </p:txBody>
      </p:sp>
      <p:sp>
        <p:nvSpPr>
          <p:cNvPr id="4" name="Slide Number Placeholder 3"/>
          <p:cNvSpPr>
            <a:spLocks noGrp="1"/>
          </p:cNvSpPr>
          <p:nvPr>
            <p:ph type="sldNum" sz="quarter" idx="5"/>
          </p:nvPr>
        </p:nvSpPr>
        <p:spPr/>
        <p:txBody>
          <a:bodyPr/>
          <a:lstStyle/>
          <a:p>
            <a:fld id="{E422B5D6-900B-4D81-8548-23877F5828EB}" type="slidenum">
              <a:rPr lang="en-AU" smtClean="0"/>
              <a:t>48</a:t>
            </a:fld>
            <a:endParaRPr lang="en-AU"/>
          </a:p>
        </p:txBody>
      </p:sp>
    </p:spTree>
    <p:extLst>
      <p:ext uri="{BB962C8B-B14F-4D97-AF65-F5344CB8AC3E}">
        <p14:creationId xmlns:p14="http://schemas.microsoft.com/office/powerpoint/2010/main" val="2440646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422B5D6-900B-4D81-8548-23877F5828EB}" type="slidenum">
              <a:rPr lang="en-AU" smtClean="0"/>
              <a:t>49</a:t>
            </a:fld>
            <a:endParaRPr lang="en-AU"/>
          </a:p>
        </p:txBody>
      </p:sp>
    </p:spTree>
    <p:extLst>
      <p:ext uri="{BB962C8B-B14F-4D97-AF65-F5344CB8AC3E}">
        <p14:creationId xmlns:p14="http://schemas.microsoft.com/office/powerpoint/2010/main" val="3206210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Nexus Firewall can identify resources which sit in the registry and are known to be vulnerable, preventing them from being used in builds</a:t>
            </a:r>
          </a:p>
        </p:txBody>
      </p:sp>
      <p:sp>
        <p:nvSpPr>
          <p:cNvPr id="4" name="Slide Number Placeholder 3"/>
          <p:cNvSpPr>
            <a:spLocks noGrp="1"/>
          </p:cNvSpPr>
          <p:nvPr>
            <p:ph type="sldNum" sz="quarter" idx="5"/>
          </p:nvPr>
        </p:nvSpPr>
        <p:spPr/>
        <p:txBody>
          <a:bodyPr/>
          <a:lstStyle/>
          <a:p>
            <a:fld id="{E422B5D6-900B-4D81-8548-23877F5828EB}" type="slidenum">
              <a:rPr lang="en-AU" smtClean="0"/>
              <a:t>50</a:t>
            </a:fld>
            <a:endParaRPr lang="en-AU"/>
          </a:p>
        </p:txBody>
      </p:sp>
    </p:spTree>
    <p:extLst>
      <p:ext uri="{BB962C8B-B14F-4D97-AF65-F5344CB8AC3E}">
        <p14:creationId xmlns:p14="http://schemas.microsoft.com/office/powerpoint/2010/main" val="1580166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422B5D6-900B-4D81-8548-23877F5828EB}" type="slidenum">
              <a:rPr lang="en-AU" smtClean="0"/>
              <a:t>52</a:t>
            </a:fld>
            <a:endParaRPr lang="en-AU"/>
          </a:p>
        </p:txBody>
      </p:sp>
    </p:spTree>
    <p:extLst>
      <p:ext uri="{BB962C8B-B14F-4D97-AF65-F5344CB8AC3E}">
        <p14:creationId xmlns:p14="http://schemas.microsoft.com/office/powerpoint/2010/main" val="4203114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Then Equifax happened, and the reason this is relevant to our story if because Equifax was breached through a vulnerable library, Apache Struts</a:t>
            </a:r>
          </a:p>
        </p:txBody>
      </p:sp>
      <p:sp>
        <p:nvSpPr>
          <p:cNvPr id="4" name="Slide Number Placeholder 3"/>
          <p:cNvSpPr>
            <a:spLocks noGrp="1"/>
          </p:cNvSpPr>
          <p:nvPr>
            <p:ph type="sldNum" sz="quarter" idx="5"/>
          </p:nvPr>
        </p:nvSpPr>
        <p:spPr/>
        <p:txBody>
          <a:bodyPr/>
          <a:lstStyle/>
          <a:p>
            <a:fld id="{E422B5D6-900B-4D81-8548-23877F5828EB}" type="slidenum">
              <a:rPr lang="en-AU" smtClean="0"/>
              <a:t>7</a:t>
            </a:fld>
            <a:endParaRPr lang="en-AU"/>
          </a:p>
        </p:txBody>
      </p:sp>
    </p:spTree>
    <p:extLst>
      <p:ext uri="{BB962C8B-B14F-4D97-AF65-F5344CB8AC3E}">
        <p14:creationId xmlns:p14="http://schemas.microsoft.com/office/powerpoint/2010/main" val="84901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vulnerability in question is </a:t>
            </a:r>
            <a:r>
              <a:rPr lang="en-AU" sz="1200" b="0" i="0" kern="1200" dirty="0">
                <a:solidFill>
                  <a:schemeClr val="tx1"/>
                </a:solidFill>
                <a:effectLst/>
                <a:latin typeface="+mn-lt"/>
                <a:ea typeface="+mn-ea"/>
                <a:cs typeface="+mn-cs"/>
              </a:rPr>
              <a:t>CVE-2017-5638, and is quite trivial to exploit -- unfortunately</a:t>
            </a:r>
          </a:p>
        </p:txBody>
      </p:sp>
      <p:sp>
        <p:nvSpPr>
          <p:cNvPr id="4" name="Slide Number Placeholder 3"/>
          <p:cNvSpPr>
            <a:spLocks noGrp="1"/>
          </p:cNvSpPr>
          <p:nvPr>
            <p:ph type="sldNum" sz="quarter" idx="5"/>
          </p:nvPr>
        </p:nvSpPr>
        <p:spPr/>
        <p:txBody>
          <a:bodyPr/>
          <a:lstStyle/>
          <a:p>
            <a:fld id="{E422B5D6-900B-4D81-8548-23877F5828EB}" type="slidenum">
              <a:rPr lang="en-AU" smtClean="0"/>
              <a:t>8</a:t>
            </a:fld>
            <a:endParaRPr lang="en-AU"/>
          </a:p>
        </p:txBody>
      </p:sp>
    </p:spTree>
    <p:extLst>
      <p:ext uri="{BB962C8B-B14F-4D97-AF65-F5344CB8AC3E}">
        <p14:creationId xmlns:p14="http://schemas.microsoft.com/office/powerpoint/2010/main" val="218796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OWASP has raised the risk involved in using vulnerable components for some time now</a:t>
            </a:r>
          </a:p>
        </p:txBody>
      </p:sp>
      <p:sp>
        <p:nvSpPr>
          <p:cNvPr id="4" name="Slide Number Placeholder 3"/>
          <p:cNvSpPr>
            <a:spLocks noGrp="1"/>
          </p:cNvSpPr>
          <p:nvPr>
            <p:ph type="sldNum" sz="quarter" idx="5"/>
          </p:nvPr>
        </p:nvSpPr>
        <p:spPr/>
        <p:txBody>
          <a:bodyPr/>
          <a:lstStyle/>
          <a:p>
            <a:fld id="{E422B5D6-900B-4D81-8548-23877F5828EB}" type="slidenum">
              <a:rPr lang="en-AU" smtClean="0"/>
              <a:t>9</a:t>
            </a:fld>
            <a:endParaRPr lang="en-AU"/>
          </a:p>
        </p:txBody>
      </p:sp>
    </p:spTree>
    <p:extLst>
      <p:ext uri="{BB962C8B-B14F-4D97-AF65-F5344CB8AC3E}">
        <p14:creationId xmlns:p14="http://schemas.microsoft.com/office/powerpoint/2010/main" val="411236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Obtaining visibility on vulnerable components is the first step; we do this by comparing application dependency manifests, artefacts and vulnerability data sources</a:t>
            </a:r>
          </a:p>
        </p:txBody>
      </p:sp>
      <p:sp>
        <p:nvSpPr>
          <p:cNvPr id="4" name="Slide Number Placeholder 3"/>
          <p:cNvSpPr>
            <a:spLocks noGrp="1"/>
          </p:cNvSpPr>
          <p:nvPr>
            <p:ph type="sldNum" sz="quarter" idx="5"/>
          </p:nvPr>
        </p:nvSpPr>
        <p:spPr/>
        <p:txBody>
          <a:bodyPr/>
          <a:lstStyle/>
          <a:p>
            <a:fld id="{E422B5D6-900B-4D81-8548-23877F5828EB}" type="slidenum">
              <a:rPr lang="en-AU" smtClean="0"/>
              <a:t>11</a:t>
            </a:fld>
            <a:endParaRPr lang="en-AU"/>
          </a:p>
        </p:txBody>
      </p:sp>
    </p:spTree>
    <p:extLst>
      <p:ext uri="{BB962C8B-B14F-4D97-AF65-F5344CB8AC3E}">
        <p14:creationId xmlns:p14="http://schemas.microsoft.com/office/powerpoint/2010/main" val="1897570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AN EXHAUSTIVE LIST, but the stuff I have the most experience with; these tools are more focused on identifying vulnerabilities in applications via their manifest files/builds – we will talk about artefact registries later</a:t>
            </a:r>
          </a:p>
        </p:txBody>
      </p:sp>
      <p:sp>
        <p:nvSpPr>
          <p:cNvPr id="4" name="Slide Number Placeholder 3"/>
          <p:cNvSpPr>
            <a:spLocks noGrp="1"/>
          </p:cNvSpPr>
          <p:nvPr>
            <p:ph type="sldNum" sz="quarter" idx="5"/>
          </p:nvPr>
        </p:nvSpPr>
        <p:spPr/>
        <p:txBody>
          <a:bodyPr/>
          <a:lstStyle/>
          <a:p>
            <a:fld id="{E422B5D6-900B-4D81-8548-23877F5828EB}" type="slidenum">
              <a:rPr lang="en-AU" smtClean="0"/>
              <a:t>12</a:t>
            </a:fld>
            <a:endParaRPr lang="en-AU"/>
          </a:p>
        </p:txBody>
      </p:sp>
    </p:spTree>
    <p:extLst>
      <p:ext uri="{BB962C8B-B14F-4D97-AF65-F5344CB8AC3E}">
        <p14:creationId xmlns:p14="http://schemas.microsoft.com/office/powerpoint/2010/main" val="1856502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10/19/18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10/19/18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10/19/18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10/19/18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10/19/18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10/19/18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10/19/18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10/19/18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10/19/18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10/19/18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10/19/18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10/19/18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10/19/18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www.owasp.org/index.php/OWASP_Juice_Shop_Projec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3.gif"/><Relationship Id="rId5" Type="http://schemas.openxmlformats.org/officeDocument/2006/relationships/hyperlink" Target="https://nvd.nist.gov/vuln/data-feeds" TargetMode="External"/><Relationship Id="rId4" Type="http://schemas.openxmlformats.org/officeDocument/2006/relationships/hyperlink" Target="https://docs.npmjs.com/getting-started/what-is-np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npm.broofa.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npm.broofa.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npm.broofa.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etsy.com/uk/listing/126400360/donnie-darko-queens-film-theatre?ref=shop_home_active" TargetMode="External"/><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snyk.io/" TargetMode="Externa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nvd.nist.gov/vuln/search/results?form_type=Advanced&amp;results_type=overview&amp;search_type=all&amp;cpe_vendor=cpe:/:express&amp;cpe_product=cpe:/:express:express&amp;cpe_version=cpe:/:express:express:2.5.3"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expressjs.com/en/advanced/security-update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gsec.hitb.org/materials/sg2017/KEYNOTE%201%20-%20Mark%20Curphey%20-%20Finding%20Vulnerabilities%20and%20Malware%20in%20Open-Source%20Code%20at%20Scale.pdf"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medium.com/@nance.nick/catch-breaking-api-changes-early-388965529f60"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arxiv.org/pdf/1801.05198.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sec.hitb.org/materials/sg2017/KEYNOTE%201%20-%20Mark%20Curphey%20-%20Finding%20Vulnerabilities%20and%20Malware%20in%20Open-Source%20Code%20at%20Scale.pd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5.sv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s://cloudogu.com/en/blog/scm-manager-universe-tools-part-4-sonatype-nexu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theregister.co.uk/2016/03/23/npm_left_pad_cha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5.svg"/></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twitter.com/urma" TargetMode="External"/><Relationship Id="rId7" Type="http://schemas.openxmlformats.org/officeDocument/2006/relationships/image" Target="../media/image71.sv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s://www.linkedin.com/in/ulissesalbuquerque/" TargetMode="Externa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boingboing.net/2017/09/08/identity-theft-politics.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cwiki.apache.org/confluence/display/WW/S2-057"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krebsonsecurity.com/2018/08/experts-urge-rapid-patching-of-struts-bu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owasp.org/images/7/72/OWASP_Top_10-2017_(en).pdf.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99B1-2D24-40F8-B3F7-198850517436}"/>
              </a:ext>
            </a:extLst>
          </p:cNvPr>
          <p:cNvSpPr>
            <a:spLocks noGrp="1"/>
          </p:cNvSpPr>
          <p:nvPr>
            <p:ph type="ctrTitle"/>
          </p:nvPr>
        </p:nvSpPr>
        <p:spPr/>
        <p:txBody>
          <a:bodyPr/>
          <a:lstStyle/>
          <a:p>
            <a:r>
              <a:rPr lang="en-AU" dirty="0"/>
              <a:t>Software Composition Analysis Deep Dive </a:t>
            </a:r>
            <a:r>
              <a:rPr lang="en-AU" sz="1200" dirty="0"/>
              <a:t>[slightly revised]</a:t>
            </a:r>
          </a:p>
        </p:txBody>
      </p:sp>
      <p:sp>
        <p:nvSpPr>
          <p:cNvPr id="3" name="Subtitle 2">
            <a:extLst>
              <a:ext uri="{FF2B5EF4-FFF2-40B4-BE49-F238E27FC236}">
                <a16:creationId xmlns:a16="http://schemas.microsoft.com/office/drawing/2014/main" id="{A2F1C1E6-957D-4F53-B834-784955D1B5EF}"/>
              </a:ext>
            </a:extLst>
          </p:cNvPr>
          <p:cNvSpPr>
            <a:spLocks noGrp="1"/>
          </p:cNvSpPr>
          <p:nvPr>
            <p:ph type="subTitle" idx="1"/>
          </p:nvPr>
        </p:nvSpPr>
        <p:spPr>
          <a:xfrm>
            <a:off x="810001" y="5280847"/>
            <a:ext cx="10572000" cy="875404"/>
          </a:xfrm>
        </p:spPr>
        <p:txBody>
          <a:bodyPr>
            <a:normAutofit/>
          </a:bodyPr>
          <a:lstStyle/>
          <a:p>
            <a:r>
              <a:rPr lang="en-AU" dirty="0"/>
              <a:t>Ulisses Albuquerque, OWASP AppSec Day 2018</a:t>
            </a:r>
          </a:p>
          <a:p>
            <a:r>
              <a:rPr lang="en-AU" dirty="0"/>
              <a:t>Application Security Consultant @ PS+C Group, Hobbyist </a:t>
            </a:r>
            <a:r>
              <a:rPr lang="en-AU" dirty="0" err="1"/>
              <a:t>Bitbanger</a:t>
            </a:r>
            <a:endParaRPr lang="en-AU" dirty="0"/>
          </a:p>
        </p:txBody>
      </p:sp>
    </p:spTree>
    <p:extLst>
      <p:ext uri="{BB962C8B-B14F-4D97-AF65-F5344CB8AC3E}">
        <p14:creationId xmlns:p14="http://schemas.microsoft.com/office/powerpoint/2010/main" val="399570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974C5CDB-119C-4669-882B-F5E375BC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73" name="Group 72">
            <a:extLst>
              <a:ext uri="{FF2B5EF4-FFF2-40B4-BE49-F238E27FC236}">
                <a16:creationId xmlns:a16="http://schemas.microsoft.com/office/drawing/2014/main" id="{C7B190DE-574E-451E-A7A1-E22F72BEDB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74" name="Freeform 9">
              <a:extLst>
                <a:ext uri="{FF2B5EF4-FFF2-40B4-BE49-F238E27FC236}">
                  <a16:creationId xmlns:a16="http://schemas.microsoft.com/office/drawing/2014/main" id="{60DC2158-E599-4DFA-84C5-CDE274DF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B1FA1358-8BD7-4739-9697-89339E164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3E344A78-8DA0-4050-B1FD-14A52126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E531C7-FF29-48D6-B70D-CF20B1EDF7CF}"/>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gn="l"/>
            <a:r>
              <a:rPr lang="en-US" sz="4000"/>
              <a:t>Visibility</a:t>
            </a:r>
          </a:p>
        </p:txBody>
      </p:sp>
      <p:sp>
        <p:nvSpPr>
          <p:cNvPr id="3" name="Text Placeholder 2">
            <a:extLst>
              <a:ext uri="{FF2B5EF4-FFF2-40B4-BE49-F238E27FC236}">
                <a16:creationId xmlns:a16="http://schemas.microsoft.com/office/drawing/2014/main" id="{6C7621C0-078E-4737-A913-721C68778329}"/>
              </a:ext>
            </a:extLst>
          </p:cNvPr>
          <p:cNvSpPr>
            <a:spLocks noGrp="1"/>
          </p:cNvSpPr>
          <p:nvPr>
            <p:ph type="body" idx="1"/>
          </p:nvPr>
        </p:nvSpPr>
        <p:spPr>
          <a:xfrm>
            <a:off x="810001" y="5594110"/>
            <a:ext cx="10572000" cy="434974"/>
          </a:xfrm>
        </p:spPr>
        <p:txBody>
          <a:bodyPr vert="horz" lIns="91440" tIns="45720" rIns="91440" bIns="45720" rtlCol="0" anchor="t">
            <a:normAutofit/>
          </a:bodyPr>
          <a:lstStyle/>
          <a:p>
            <a:pPr algn="l"/>
            <a:r>
              <a:rPr lang="en-US" dirty="0"/>
              <a:t>How can we discover which components are being used in software in an organization?</a:t>
            </a:r>
          </a:p>
        </p:txBody>
      </p:sp>
      <p:pic>
        <p:nvPicPr>
          <p:cNvPr id="14338" name="Picture 2" descr="Image result for discover icon">
            <a:extLst>
              <a:ext uri="{FF2B5EF4-FFF2-40B4-BE49-F238E27FC236}">
                <a16:creationId xmlns:a16="http://schemas.microsoft.com/office/drawing/2014/main" id="{A15946C2-BCBE-45A3-97D8-445240162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57" y="640080"/>
            <a:ext cx="3602736" cy="3602736"/>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401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16D1431C-18C1-4790-AAFC-9A4059AF3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aphicFrame>
        <p:nvGraphicFramePr>
          <p:cNvPr id="4" name="Diagram 3">
            <a:extLst>
              <a:ext uri="{FF2B5EF4-FFF2-40B4-BE49-F238E27FC236}">
                <a16:creationId xmlns:a16="http://schemas.microsoft.com/office/drawing/2014/main" id="{4DA62EE9-4329-4532-8AE5-A2EFF02CF8E1}"/>
              </a:ext>
            </a:extLst>
          </p:cNvPr>
          <p:cNvGraphicFramePr/>
          <p:nvPr>
            <p:extLst>
              <p:ext uri="{D42A27DB-BD31-4B8C-83A1-F6EECF244321}">
                <p14:modId xmlns:p14="http://schemas.microsoft.com/office/powerpoint/2010/main" val="2905505702"/>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3522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8" name="Freeform 6">
            <a:extLst>
              <a:ext uri="{FF2B5EF4-FFF2-40B4-BE49-F238E27FC236}">
                <a16:creationId xmlns:a16="http://schemas.microsoft.com/office/drawing/2014/main" id="{C7C728F3-145E-426A-91AC-CDE4D984D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39" name="Rounded Rectangle 16">
            <a:extLst>
              <a:ext uri="{FF2B5EF4-FFF2-40B4-BE49-F238E27FC236}">
                <a16:creationId xmlns:a16="http://schemas.microsoft.com/office/drawing/2014/main" id="{C047760E-E06B-4B4A-B5B2-04642663B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459" y="643464"/>
            <a:ext cx="2609722"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ounded Rectangle 16">
            <a:extLst>
              <a:ext uri="{FF2B5EF4-FFF2-40B4-BE49-F238E27FC236}">
                <a16:creationId xmlns:a16="http://schemas.microsoft.com/office/drawing/2014/main" id="{D791EE87-BB9F-490C-A10B-57FB68B57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4372" y="643464"/>
            <a:ext cx="2609722"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6">
            <a:extLst>
              <a:ext uri="{FF2B5EF4-FFF2-40B4-BE49-F238E27FC236}">
                <a16:creationId xmlns:a16="http://schemas.microsoft.com/office/drawing/2014/main" id="{0FE62B09-9016-4FAE-8948-1EBD81EED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3285" y="643464"/>
            <a:ext cx="2609722"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6">
            <a:extLst>
              <a:ext uri="{FF2B5EF4-FFF2-40B4-BE49-F238E27FC236}">
                <a16:creationId xmlns:a16="http://schemas.microsoft.com/office/drawing/2014/main" id="{B300EC78-2011-4A4E-9292-F8741539B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2198" y="643464"/>
            <a:ext cx="2609722"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7" name="Group 196">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9331" y="4525094"/>
            <a:ext cx="12203151" cy="2344057"/>
            <a:chOff x="0" y="4525094"/>
            <a:chExt cx="12203151" cy="2344057"/>
          </a:xfrm>
        </p:grpSpPr>
        <p:sp>
          <p:nvSpPr>
            <p:cNvPr id="198"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Isosceles Triangle 198">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Isosceles Triangle 199">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31FC969-A945-4668-956D-79A6EE519562}"/>
              </a:ext>
            </a:extLst>
          </p:cNvPr>
          <p:cNvSpPr txBox="1"/>
          <p:nvPr/>
        </p:nvSpPr>
        <p:spPr>
          <a:xfrm>
            <a:off x="810001" y="4817533"/>
            <a:ext cx="10572000" cy="779529"/>
          </a:xfrm>
          <a:prstGeom prst="rect">
            <a:avLst/>
          </a:prstGeom>
          <a:effectLst/>
        </p:spPr>
        <p:txBody>
          <a:bodyPr vert="horz" lIns="91440" tIns="45720" rIns="91440" bIns="45720" rtlCol="0" anchor="b">
            <a:normAutofit/>
          </a:bodyPr>
          <a:lstStyle/>
          <a:p>
            <a:pPr>
              <a:spcBef>
                <a:spcPct val="0"/>
              </a:spcBef>
              <a:spcAft>
                <a:spcPts val="600"/>
              </a:spcAft>
            </a:pPr>
            <a:r>
              <a:rPr lang="en-US" sz="4000" b="1">
                <a:latin typeface="+mj-lt"/>
                <a:ea typeface="+mj-ea"/>
                <a:cs typeface="+mj-cs"/>
              </a:rPr>
              <a:t>Key Players</a:t>
            </a:r>
          </a:p>
        </p:txBody>
      </p:sp>
      <p:pic>
        <p:nvPicPr>
          <p:cNvPr id="1026" name="Picture 2" descr="Related image">
            <a:extLst>
              <a:ext uri="{FF2B5EF4-FFF2-40B4-BE49-F238E27FC236}">
                <a16:creationId xmlns:a16="http://schemas.microsoft.com/office/drawing/2014/main" id="{A72A2E82-43F9-4ECD-92F7-B31EC51DD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 y="1823062"/>
            <a:ext cx="2286000" cy="12401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ourceclear icon">
            <a:extLst>
              <a:ext uri="{FF2B5EF4-FFF2-40B4-BE49-F238E27FC236}">
                <a16:creationId xmlns:a16="http://schemas.microsoft.com/office/drawing/2014/main" id="{4AB3357E-3409-4989-B4B2-4A06134842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6233" y="2182925"/>
            <a:ext cx="2286000" cy="520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lack duck software logo">
            <a:extLst>
              <a:ext uri="{FF2B5EF4-FFF2-40B4-BE49-F238E27FC236}">
                <a16:creationId xmlns:a16="http://schemas.microsoft.com/office/drawing/2014/main" id="{CAD1539D-507B-4431-961F-6D41B8449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146" y="2189140"/>
            <a:ext cx="2286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nyk icon">
            <a:extLst>
              <a:ext uri="{FF2B5EF4-FFF2-40B4-BE49-F238E27FC236}">
                <a16:creationId xmlns:a16="http://schemas.microsoft.com/office/drawing/2014/main" id="{82EEFE11-E328-4624-A0B3-8CFCC4791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5426" y="1301506"/>
            <a:ext cx="2283267" cy="228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080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 name="Freeform 6">
            <a:extLst>
              <a:ext uri="{FF2B5EF4-FFF2-40B4-BE49-F238E27FC236}">
                <a16:creationId xmlns:a16="http://schemas.microsoft.com/office/drawing/2014/main" id="{90A7E396-A5E4-44BC-9BB6-B0E9D90C8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23ECC733-A533-4D91-BD25-3B6E06B7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3">
            <a:extLst>
              <a:ext uri="{FF2B5EF4-FFF2-40B4-BE49-F238E27FC236}">
                <a16:creationId xmlns:a16="http://schemas.microsoft.com/office/drawing/2014/main" id="{36401F08-8B30-49FC-A47E-7119FCAA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5B1C4BB2-C3FB-4832-9322-32AE790A2F04}"/>
              </a:ext>
            </a:extLst>
          </p:cNvPr>
          <p:cNvSpPr>
            <a:spLocks noGrp="1"/>
          </p:cNvSpPr>
          <p:nvPr>
            <p:ph type="title"/>
          </p:nvPr>
        </p:nvSpPr>
        <p:spPr>
          <a:xfrm>
            <a:off x="810001" y="447188"/>
            <a:ext cx="3413084" cy="1559412"/>
          </a:xfrm>
        </p:spPr>
        <p:txBody>
          <a:bodyPr vert="horz" lIns="91440" tIns="45720" rIns="91440" bIns="45720" rtlCol="0" anchor="b">
            <a:normAutofit/>
          </a:bodyPr>
          <a:lstStyle/>
          <a:p>
            <a:r>
              <a:rPr lang="en-US" sz="3200"/>
              <a:t>OWASP Dependency Check</a:t>
            </a:r>
          </a:p>
        </p:txBody>
      </p:sp>
      <p:sp>
        <p:nvSpPr>
          <p:cNvPr id="7" name="Text Placeholder 6">
            <a:extLst>
              <a:ext uri="{FF2B5EF4-FFF2-40B4-BE49-F238E27FC236}">
                <a16:creationId xmlns:a16="http://schemas.microsoft.com/office/drawing/2014/main" id="{4A9F67E2-A99E-4925-8843-ED965A9DF2B3}"/>
              </a:ext>
            </a:extLst>
          </p:cNvPr>
          <p:cNvSpPr>
            <a:spLocks noGrp="1"/>
          </p:cNvSpPr>
          <p:nvPr>
            <p:ph type="body" sz="half" idx="2"/>
          </p:nvPr>
        </p:nvSpPr>
        <p:spPr>
          <a:xfrm>
            <a:off x="818713" y="2413000"/>
            <a:ext cx="3404372" cy="3632200"/>
          </a:xfrm>
        </p:spPr>
        <p:txBody>
          <a:bodyPr vert="horz" lIns="91440" tIns="45720" rIns="91440" bIns="45720" rtlCol="0" anchor="ctr">
            <a:normAutofit/>
          </a:bodyPr>
          <a:lstStyle/>
          <a:p>
            <a:pPr marL="285750" indent="-285750">
              <a:buFont typeface="Wingdings 2" charset="2"/>
              <a:buChar char=""/>
            </a:pPr>
            <a:r>
              <a:rPr lang="en-US" sz="1600" dirty="0"/>
              <a:t>Application: </a:t>
            </a:r>
            <a:r>
              <a:rPr lang="en-US" sz="1600" dirty="0">
                <a:hlinkClick r:id="rId3"/>
              </a:rPr>
              <a:t>OWASP Juice Shop</a:t>
            </a:r>
            <a:endParaRPr lang="en-US" sz="1600" dirty="0"/>
          </a:p>
          <a:p>
            <a:pPr marL="285750" indent="-285750">
              <a:buFont typeface="Wingdings 2" charset="2"/>
              <a:buChar char=""/>
            </a:pPr>
            <a:r>
              <a:rPr lang="en-US" sz="1600" dirty="0"/>
              <a:t>Dependencies managed via node.js </a:t>
            </a:r>
            <a:r>
              <a:rPr lang="en-US" sz="1600" dirty="0" err="1">
                <a:hlinkClick r:id="rId4"/>
              </a:rPr>
              <a:t>npm</a:t>
            </a:r>
            <a:endParaRPr lang="en-US" sz="1600" dirty="0"/>
          </a:p>
          <a:p>
            <a:pPr marL="285750" indent="-285750">
              <a:buFont typeface="Wingdings 2" charset="2"/>
              <a:buChar char=""/>
            </a:pPr>
            <a:r>
              <a:rPr lang="en-US" sz="1600" dirty="0"/>
              <a:t>Vulnerability data sources from </a:t>
            </a:r>
            <a:r>
              <a:rPr lang="en-US" sz="1600" dirty="0">
                <a:hlinkClick r:id="rId5"/>
              </a:rPr>
              <a:t>NVD CVEs</a:t>
            </a:r>
            <a:endParaRPr lang="en-US" sz="1600" dirty="0"/>
          </a:p>
          <a:p>
            <a:pPr marL="285750" indent="-285750">
              <a:buFont typeface="Wingdings 2" charset="2"/>
              <a:buChar char=""/>
            </a:pPr>
            <a:r>
              <a:rPr lang="en-US" sz="1600" dirty="0"/>
              <a:t>Dependency Artefacts stored under </a:t>
            </a:r>
            <a:r>
              <a:rPr lang="en-US" sz="1600" dirty="0" err="1">
                <a:latin typeface="Consolas" panose="020B0609020204030204" pitchFamily="49" charset="0"/>
              </a:rPr>
              <a:t>node_modules</a:t>
            </a:r>
            <a:endParaRPr lang="en-US" sz="1600" dirty="0">
              <a:latin typeface="Consolas" panose="020B0609020204030204" pitchFamily="49" charset="0"/>
            </a:endParaRPr>
          </a:p>
        </p:txBody>
      </p:sp>
      <p:sp>
        <p:nvSpPr>
          <p:cNvPr id="47" name="Rounded Rectangle 17">
            <a:extLst>
              <a:ext uri="{FF2B5EF4-FFF2-40B4-BE49-F238E27FC236}">
                <a16:creationId xmlns:a16="http://schemas.microsoft.com/office/drawing/2014/main" id="{3F6460BF-80B6-42E6-A4B2-8F9671BAA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8E82154-EC0C-475F-A2C0-4CCF8DCE5385}"/>
              </a:ext>
            </a:extLst>
          </p:cNvPr>
          <p:cNvPicPr>
            <a:picLocks noGrp="1" noChangeAspect="1"/>
          </p:cNvPicPr>
          <p:nvPr>
            <p:ph idx="1"/>
          </p:nvPr>
        </p:nvPicPr>
        <p:blipFill>
          <a:blip r:embed="rId6"/>
          <a:stretch>
            <a:fillRect/>
          </a:stretch>
        </p:blipFill>
        <p:spPr>
          <a:xfrm>
            <a:off x="5603706" y="1529666"/>
            <a:ext cx="5638853" cy="3787931"/>
          </a:xfrm>
          <a:prstGeom prst="rect">
            <a:avLst/>
          </a:prstGeom>
        </p:spPr>
      </p:pic>
    </p:spTree>
    <p:extLst>
      <p:ext uri="{BB962C8B-B14F-4D97-AF65-F5344CB8AC3E}">
        <p14:creationId xmlns:p14="http://schemas.microsoft.com/office/powerpoint/2010/main" val="168622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6">
            <a:extLst>
              <a:ext uri="{FF2B5EF4-FFF2-40B4-BE49-F238E27FC236}">
                <a16:creationId xmlns:a16="http://schemas.microsoft.com/office/drawing/2014/main" id="{CE09E21C-A325-4A05-ABC0-CAF1D7B52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8" name="Rectangle 20">
            <a:extLst>
              <a:ext uri="{FF2B5EF4-FFF2-40B4-BE49-F238E27FC236}">
                <a16:creationId xmlns:a16="http://schemas.microsoft.com/office/drawing/2014/main" id="{D697E777-8077-48ED-861D-919762A4A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3">
            <a:extLst>
              <a:ext uri="{FF2B5EF4-FFF2-40B4-BE49-F238E27FC236}">
                <a16:creationId xmlns:a16="http://schemas.microsoft.com/office/drawing/2014/main" id="{48AF6BEF-7139-416D-8C2F-4AD91DA472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2B8C4CDD-E28C-469A-BABD-F533724BF21F}"/>
              </a:ext>
            </a:extLst>
          </p:cNvPr>
          <p:cNvSpPr>
            <a:spLocks noGrp="1"/>
          </p:cNvSpPr>
          <p:nvPr>
            <p:ph type="title"/>
          </p:nvPr>
        </p:nvSpPr>
        <p:spPr>
          <a:xfrm>
            <a:off x="810001" y="447188"/>
            <a:ext cx="3413084" cy="1559412"/>
          </a:xfrm>
        </p:spPr>
        <p:txBody>
          <a:bodyPr vert="horz" lIns="91440" tIns="45720" rIns="91440" bIns="45720" rtlCol="0" anchor="b">
            <a:normAutofit/>
          </a:bodyPr>
          <a:lstStyle/>
          <a:p>
            <a:r>
              <a:rPr lang="en-US" sz="3200" dirty="0"/>
              <a:t>Reading the report</a:t>
            </a:r>
          </a:p>
        </p:txBody>
      </p:sp>
      <p:sp>
        <p:nvSpPr>
          <p:cNvPr id="6" name="Content Placeholder 5">
            <a:extLst>
              <a:ext uri="{FF2B5EF4-FFF2-40B4-BE49-F238E27FC236}">
                <a16:creationId xmlns:a16="http://schemas.microsoft.com/office/drawing/2014/main" id="{1AD4401C-7605-4726-9B39-511945B8FBCA}"/>
              </a:ext>
            </a:extLst>
          </p:cNvPr>
          <p:cNvSpPr>
            <a:spLocks noGrp="1"/>
          </p:cNvSpPr>
          <p:nvPr>
            <p:ph sz="half" idx="2"/>
          </p:nvPr>
        </p:nvSpPr>
        <p:spPr>
          <a:xfrm>
            <a:off x="818713" y="2413000"/>
            <a:ext cx="3404372" cy="3632200"/>
          </a:xfrm>
        </p:spPr>
        <p:txBody>
          <a:bodyPr vert="horz" lIns="91440" tIns="45720" rIns="91440" bIns="45720" rtlCol="0" anchor="ctr">
            <a:normAutofit/>
          </a:bodyPr>
          <a:lstStyle/>
          <a:p>
            <a:r>
              <a:rPr lang="en-US" sz="1600"/>
              <a:t>Dependencies scanned</a:t>
            </a:r>
          </a:p>
          <a:p>
            <a:r>
              <a:rPr lang="en-US" sz="1600"/>
              <a:t>Coordinates</a:t>
            </a:r>
          </a:p>
          <a:p>
            <a:r>
              <a:rPr lang="en-US" sz="1600"/>
              <a:t>Evidence count</a:t>
            </a:r>
          </a:p>
        </p:txBody>
      </p:sp>
      <p:sp>
        <p:nvSpPr>
          <p:cNvPr id="30" name="Rounded Rectangle 17">
            <a:extLst>
              <a:ext uri="{FF2B5EF4-FFF2-40B4-BE49-F238E27FC236}">
                <a16:creationId xmlns:a16="http://schemas.microsoft.com/office/drawing/2014/main" id="{03BFF6BD-7732-42A2-AEA2-7E4BC4FF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a:extLst>
              <a:ext uri="{FF2B5EF4-FFF2-40B4-BE49-F238E27FC236}">
                <a16:creationId xmlns:a16="http://schemas.microsoft.com/office/drawing/2014/main" id="{A7BFE8E0-4C26-4B34-AF83-C13EA5E27F44}"/>
              </a:ext>
            </a:extLst>
          </p:cNvPr>
          <p:cNvPicPr>
            <a:picLocks noGrp="1" noChangeAspect="1"/>
          </p:cNvPicPr>
          <p:nvPr>
            <p:ph sz="half" idx="1"/>
          </p:nvPr>
        </p:nvPicPr>
        <p:blipFill rotWithShape="1">
          <a:blip r:embed="rId3"/>
          <a:srcRect r="-1" b="14437"/>
          <a:stretch/>
        </p:blipFill>
        <p:spPr>
          <a:xfrm>
            <a:off x="5603706" y="1258529"/>
            <a:ext cx="5638853" cy="4330205"/>
          </a:xfrm>
          <a:prstGeom prst="rect">
            <a:avLst/>
          </a:prstGeom>
        </p:spPr>
      </p:pic>
    </p:spTree>
    <p:extLst>
      <p:ext uri="{BB962C8B-B14F-4D97-AF65-F5344CB8AC3E}">
        <p14:creationId xmlns:p14="http://schemas.microsoft.com/office/powerpoint/2010/main" val="2270122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DB0BFCF-AFCE-42FF-8600-661DC63D7D15}"/>
              </a:ext>
            </a:extLst>
          </p:cNvPr>
          <p:cNvPicPr>
            <a:picLocks noChangeAspect="1"/>
          </p:cNvPicPr>
          <p:nvPr/>
        </p:nvPicPr>
        <p:blipFill>
          <a:blip r:embed="rId3"/>
          <a:stretch>
            <a:fillRect/>
          </a:stretch>
        </p:blipFill>
        <p:spPr>
          <a:xfrm>
            <a:off x="1949354" y="643467"/>
            <a:ext cx="8293291" cy="5571066"/>
          </a:xfrm>
          <a:prstGeom prst="rect">
            <a:avLst/>
          </a:prstGeom>
        </p:spPr>
      </p:pic>
      <p:sp>
        <p:nvSpPr>
          <p:cNvPr id="12" name="TextBox 11">
            <a:extLst>
              <a:ext uri="{FF2B5EF4-FFF2-40B4-BE49-F238E27FC236}">
                <a16:creationId xmlns:a16="http://schemas.microsoft.com/office/drawing/2014/main" id="{877828F1-79D3-4CDB-A885-D8F69918F50C}"/>
              </a:ext>
            </a:extLst>
          </p:cNvPr>
          <p:cNvSpPr txBox="1"/>
          <p:nvPr/>
        </p:nvSpPr>
        <p:spPr>
          <a:xfrm>
            <a:off x="5688763" y="5426480"/>
            <a:ext cx="5930284" cy="923330"/>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AU" dirty="0"/>
              <a:t>Between runtime and development dependencies we have 110 libraries – where did the remaining  1757 came from?</a:t>
            </a:r>
          </a:p>
        </p:txBody>
      </p:sp>
    </p:spTree>
    <p:extLst>
      <p:ext uri="{BB962C8B-B14F-4D97-AF65-F5344CB8AC3E}">
        <p14:creationId xmlns:p14="http://schemas.microsoft.com/office/powerpoint/2010/main" val="304270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CF98D9-2ED9-4E88-8A08-8840B2102ED3}"/>
              </a:ext>
            </a:extLst>
          </p:cNvPr>
          <p:cNvSpPr>
            <a:spLocks noGrp="1"/>
          </p:cNvSpPr>
          <p:nvPr>
            <p:ph type="title"/>
          </p:nvPr>
        </p:nvSpPr>
        <p:spPr/>
        <p:txBody>
          <a:bodyPr/>
          <a:lstStyle/>
          <a:p>
            <a:r>
              <a:rPr lang="en-AU" dirty="0"/>
              <a:t>Transitive/Indirect Dependencies</a:t>
            </a:r>
          </a:p>
        </p:txBody>
      </p:sp>
      <p:sp>
        <p:nvSpPr>
          <p:cNvPr id="5" name="Text Placeholder 4">
            <a:extLst>
              <a:ext uri="{FF2B5EF4-FFF2-40B4-BE49-F238E27FC236}">
                <a16:creationId xmlns:a16="http://schemas.microsoft.com/office/drawing/2014/main" id="{5BF53C98-A7C9-49C3-8EC4-ED425E8DBAB2}"/>
              </a:ext>
            </a:extLst>
          </p:cNvPr>
          <p:cNvSpPr>
            <a:spLocks noGrp="1"/>
          </p:cNvSpPr>
          <p:nvPr>
            <p:ph type="body" sz="quarter" idx="16"/>
          </p:nvPr>
        </p:nvSpPr>
        <p:spPr/>
        <p:txBody>
          <a:bodyPr/>
          <a:lstStyle/>
          <a:p>
            <a:r>
              <a:rPr lang="en-AU" b="1" dirty="0"/>
              <a:t>Dependencies are not a list, but rather a graph.</a:t>
            </a:r>
          </a:p>
          <a:p>
            <a:r>
              <a:rPr lang="en-AU" dirty="0"/>
              <a:t>Direct dependencies listed in the application manifest have dependencies of their own, recursively.</a:t>
            </a:r>
          </a:p>
          <a:p>
            <a:r>
              <a:rPr lang="en-AU" dirty="0"/>
              <a:t>Dependency resolution is typically resolved at build time.</a:t>
            </a:r>
          </a:p>
        </p:txBody>
      </p:sp>
    </p:spTree>
    <p:extLst>
      <p:ext uri="{BB962C8B-B14F-4D97-AF65-F5344CB8AC3E}">
        <p14:creationId xmlns:p14="http://schemas.microsoft.com/office/powerpoint/2010/main" val="3612495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2B5890A-6BD0-4ACD-B255-0BCDA2A03504}"/>
              </a:ext>
            </a:extLst>
          </p:cNvPr>
          <p:cNvPicPr>
            <a:picLocks noChangeAspect="1"/>
          </p:cNvPicPr>
          <p:nvPr/>
        </p:nvPicPr>
        <p:blipFill>
          <a:blip r:embed="rId3"/>
          <a:stretch>
            <a:fillRect/>
          </a:stretch>
        </p:blipFill>
        <p:spPr>
          <a:xfrm>
            <a:off x="913613" y="643467"/>
            <a:ext cx="10364773" cy="5571066"/>
          </a:xfrm>
          <a:prstGeom prst="rect">
            <a:avLst/>
          </a:prstGeom>
        </p:spPr>
      </p:pic>
      <p:sp>
        <p:nvSpPr>
          <p:cNvPr id="8" name="Rectangle 7">
            <a:extLst>
              <a:ext uri="{FF2B5EF4-FFF2-40B4-BE49-F238E27FC236}">
                <a16:creationId xmlns:a16="http://schemas.microsoft.com/office/drawing/2014/main" id="{A7019D59-4433-4C2C-B2D0-E6883554ED34}"/>
              </a:ext>
            </a:extLst>
          </p:cNvPr>
          <p:cNvSpPr/>
          <p:nvPr/>
        </p:nvSpPr>
        <p:spPr>
          <a:xfrm>
            <a:off x="0" y="6535758"/>
            <a:ext cx="6096000" cy="215444"/>
          </a:xfrm>
          <a:prstGeom prst="rect">
            <a:avLst/>
          </a:prstGeom>
        </p:spPr>
        <p:txBody>
          <a:bodyPr>
            <a:spAutoFit/>
          </a:bodyPr>
          <a:lstStyle/>
          <a:p>
            <a:r>
              <a:rPr lang="en-AU" sz="800" dirty="0" err="1">
                <a:hlinkClick r:id="rId4"/>
              </a:rPr>
              <a:t>NPMGraph</a:t>
            </a:r>
            <a:endParaRPr lang="en-AU" sz="800" dirty="0"/>
          </a:p>
        </p:txBody>
      </p:sp>
    </p:spTree>
    <p:extLst>
      <p:ext uri="{BB962C8B-B14F-4D97-AF65-F5344CB8AC3E}">
        <p14:creationId xmlns:p14="http://schemas.microsoft.com/office/powerpoint/2010/main" val="3076594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27F3099-76A0-412D-A792-3404D59515C3}"/>
              </a:ext>
            </a:extLst>
          </p:cNvPr>
          <p:cNvPicPr>
            <a:picLocks noChangeAspect="1"/>
          </p:cNvPicPr>
          <p:nvPr/>
        </p:nvPicPr>
        <p:blipFill>
          <a:blip r:embed="rId3"/>
          <a:stretch>
            <a:fillRect/>
          </a:stretch>
        </p:blipFill>
        <p:spPr>
          <a:xfrm>
            <a:off x="913613" y="643467"/>
            <a:ext cx="10364773" cy="5571066"/>
          </a:xfrm>
          <a:prstGeom prst="rect">
            <a:avLst/>
          </a:prstGeom>
        </p:spPr>
      </p:pic>
      <p:sp>
        <p:nvSpPr>
          <p:cNvPr id="4" name="Rectangle 3">
            <a:extLst>
              <a:ext uri="{FF2B5EF4-FFF2-40B4-BE49-F238E27FC236}">
                <a16:creationId xmlns:a16="http://schemas.microsoft.com/office/drawing/2014/main" id="{11E3E9A7-F233-4CD4-B66F-A264B532A50E}"/>
              </a:ext>
            </a:extLst>
          </p:cNvPr>
          <p:cNvSpPr/>
          <p:nvPr/>
        </p:nvSpPr>
        <p:spPr>
          <a:xfrm>
            <a:off x="0" y="6535758"/>
            <a:ext cx="6096000" cy="215444"/>
          </a:xfrm>
          <a:prstGeom prst="rect">
            <a:avLst/>
          </a:prstGeom>
        </p:spPr>
        <p:txBody>
          <a:bodyPr>
            <a:spAutoFit/>
          </a:bodyPr>
          <a:lstStyle/>
          <a:p>
            <a:r>
              <a:rPr lang="en-AU" sz="800" dirty="0" err="1">
                <a:hlinkClick r:id="rId4"/>
              </a:rPr>
              <a:t>NPMGraph</a:t>
            </a:r>
            <a:endParaRPr lang="en-AU" sz="800" dirty="0"/>
          </a:p>
        </p:txBody>
      </p:sp>
    </p:spTree>
    <p:extLst>
      <p:ext uri="{BB962C8B-B14F-4D97-AF65-F5344CB8AC3E}">
        <p14:creationId xmlns:p14="http://schemas.microsoft.com/office/powerpoint/2010/main" val="3912816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536025A-41B2-46BB-AFE8-3B784B63680A}"/>
              </a:ext>
            </a:extLst>
          </p:cNvPr>
          <p:cNvPicPr>
            <a:picLocks noChangeAspect="1"/>
          </p:cNvPicPr>
          <p:nvPr/>
        </p:nvPicPr>
        <p:blipFill>
          <a:blip r:embed="rId3"/>
          <a:stretch>
            <a:fillRect/>
          </a:stretch>
        </p:blipFill>
        <p:spPr>
          <a:xfrm>
            <a:off x="913613" y="643467"/>
            <a:ext cx="10364773" cy="5571066"/>
          </a:xfrm>
          <a:prstGeom prst="rect">
            <a:avLst/>
          </a:prstGeom>
        </p:spPr>
      </p:pic>
      <p:sp>
        <p:nvSpPr>
          <p:cNvPr id="5" name="Rectangle 4">
            <a:extLst>
              <a:ext uri="{FF2B5EF4-FFF2-40B4-BE49-F238E27FC236}">
                <a16:creationId xmlns:a16="http://schemas.microsoft.com/office/drawing/2014/main" id="{756DE36B-9495-4B2A-AC45-B5C65DB9A3A1}"/>
              </a:ext>
            </a:extLst>
          </p:cNvPr>
          <p:cNvSpPr/>
          <p:nvPr/>
        </p:nvSpPr>
        <p:spPr>
          <a:xfrm>
            <a:off x="0" y="6535758"/>
            <a:ext cx="6096000" cy="215444"/>
          </a:xfrm>
          <a:prstGeom prst="rect">
            <a:avLst/>
          </a:prstGeom>
        </p:spPr>
        <p:txBody>
          <a:bodyPr>
            <a:spAutoFit/>
          </a:bodyPr>
          <a:lstStyle/>
          <a:p>
            <a:r>
              <a:rPr lang="en-AU" sz="800" dirty="0" err="1">
                <a:hlinkClick r:id="rId4"/>
              </a:rPr>
              <a:t>NPMGraph</a:t>
            </a:r>
            <a:endParaRPr lang="en-AU" sz="800" dirty="0"/>
          </a:p>
        </p:txBody>
      </p:sp>
    </p:spTree>
    <p:extLst>
      <p:ext uri="{BB962C8B-B14F-4D97-AF65-F5344CB8AC3E}">
        <p14:creationId xmlns:p14="http://schemas.microsoft.com/office/powerpoint/2010/main" val="2099720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CE09E21C-A325-4A05-ABC0-CAF1D7B52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7170" name="Picture 2" descr="@urma">
            <a:extLst>
              <a:ext uri="{FF2B5EF4-FFF2-40B4-BE49-F238E27FC236}">
                <a16:creationId xmlns:a16="http://schemas.microsoft.com/office/drawing/2014/main" id="{55033A1F-CE49-4D74-9202-DF3962ECA574}"/>
              </a:ext>
            </a:extLst>
          </p:cNvPr>
          <p:cNvPicPr>
            <a:picLocks noGrp="1" noChangeAspect="1" noChangeArrowheads="1"/>
          </p:cNvPicPr>
          <p:nvPr>
            <p:ph sz="half" idx="2"/>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6101" r="5033"/>
          <a:stretch/>
        </p:blipFill>
        <p:spPr bwMode="auto">
          <a:xfrm>
            <a:off x="6108700" y="-1"/>
            <a:ext cx="6094450" cy="6858001"/>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6">
            <a:extLst>
              <a:ext uri="{FF2B5EF4-FFF2-40B4-BE49-F238E27FC236}">
                <a16:creationId xmlns:a16="http://schemas.microsoft.com/office/drawing/2014/main" id="{3EEED574-6FCC-45F8-ABA8-05782705A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9C0CA2-1075-4865-8AD2-846EEBD170A6}"/>
              </a:ext>
            </a:extLst>
          </p:cNvPr>
          <p:cNvSpPr>
            <a:spLocks noGrp="1"/>
          </p:cNvSpPr>
          <p:nvPr>
            <p:ph type="title"/>
          </p:nvPr>
        </p:nvSpPr>
        <p:spPr>
          <a:xfrm>
            <a:off x="810000" y="447188"/>
            <a:ext cx="5070100" cy="1559412"/>
          </a:xfrm>
        </p:spPr>
        <p:txBody>
          <a:bodyPr vert="horz" lIns="91440" tIns="45720" rIns="91440" bIns="45720" rtlCol="0" anchor="b">
            <a:normAutofit/>
          </a:bodyPr>
          <a:lstStyle/>
          <a:p>
            <a:r>
              <a:rPr lang="en-US"/>
              <a:t>from legal import disclaimer</a:t>
            </a:r>
          </a:p>
        </p:txBody>
      </p:sp>
      <p:sp>
        <p:nvSpPr>
          <p:cNvPr id="3" name="Content Placeholder 2">
            <a:extLst>
              <a:ext uri="{FF2B5EF4-FFF2-40B4-BE49-F238E27FC236}">
                <a16:creationId xmlns:a16="http://schemas.microsoft.com/office/drawing/2014/main" id="{BBCABE21-58FE-49B5-A074-8670B6EE65B0}"/>
              </a:ext>
            </a:extLst>
          </p:cNvPr>
          <p:cNvSpPr>
            <a:spLocks noGrp="1"/>
          </p:cNvSpPr>
          <p:nvPr>
            <p:ph sz="half" idx="1"/>
          </p:nvPr>
        </p:nvSpPr>
        <p:spPr>
          <a:xfrm>
            <a:off x="818712" y="2413000"/>
            <a:ext cx="5055923" cy="3632200"/>
          </a:xfrm>
        </p:spPr>
        <p:txBody>
          <a:bodyPr vert="horz" lIns="91440" tIns="45720" rIns="91440" bIns="45720" rtlCol="0" anchor="ctr">
            <a:normAutofit/>
          </a:bodyPr>
          <a:lstStyle/>
          <a:p>
            <a:r>
              <a:rPr lang="en-US" b="1" dirty="0"/>
              <a:t>Opinions are my own, not my employer’s</a:t>
            </a:r>
          </a:p>
          <a:p>
            <a:r>
              <a:rPr lang="en-US" dirty="0"/>
              <a:t>Focus on </a:t>
            </a:r>
            <a:r>
              <a:rPr lang="en-US" dirty="0" err="1"/>
              <a:t>Javascript</a:t>
            </a:r>
            <a:r>
              <a:rPr lang="en-US" dirty="0"/>
              <a:t>/</a:t>
            </a:r>
            <a:r>
              <a:rPr lang="en-US" dirty="0" err="1"/>
              <a:t>npm</a:t>
            </a:r>
            <a:r>
              <a:rPr lang="en-US" dirty="0"/>
              <a:t> because its ecosystem exacerbates the effects of bad component management practices</a:t>
            </a:r>
          </a:p>
          <a:p>
            <a:r>
              <a:rPr lang="en-US" dirty="0"/>
              <a:t>Prone to swearing at times (sorry!)</a:t>
            </a:r>
          </a:p>
        </p:txBody>
      </p:sp>
      <p:sp>
        <p:nvSpPr>
          <p:cNvPr id="8" name="Rectangle 7">
            <a:extLst>
              <a:ext uri="{FF2B5EF4-FFF2-40B4-BE49-F238E27FC236}">
                <a16:creationId xmlns:a16="http://schemas.microsoft.com/office/drawing/2014/main" id="{27C662C1-E5E1-418F-BDF3-3F90E0E7751A}"/>
              </a:ext>
            </a:extLst>
          </p:cNvPr>
          <p:cNvSpPr/>
          <p:nvPr/>
        </p:nvSpPr>
        <p:spPr>
          <a:xfrm>
            <a:off x="0" y="6535758"/>
            <a:ext cx="6096000" cy="215444"/>
          </a:xfrm>
          <a:prstGeom prst="rect">
            <a:avLst/>
          </a:prstGeom>
        </p:spPr>
        <p:txBody>
          <a:bodyPr>
            <a:spAutoFit/>
          </a:bodyPr>
          <a:lstStyle/>
          <a:p>
            <a:r>
              <a:rPr lang="de-DE" sz="800" dirty="0">
                <a:hlinkClick r:id="rId3"/>
              </a:rPr>
              <a:t>Donnie Darko Queens Film Theatre</a:t>
            </a:r>
            <a:endParaRPr lang="en-AU" sz="800" dirty="0"/>
          </a:p>
        </p:txBody>
      </p:sp>
    </p:spTree>
    <p:extLst>
      <p:ext uri="{BB962C8B-B14F-4D97-AF65-F5344CB8AC3E}">
        <p14:creationId xmlns:p14="http://schemas.microsoft.com/office/powerpoint/2010/main" val="1885556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CF98D9-2ED9-4E88-8A08-8840B2102ED3}"/>
              </a:ext>
            </a:extLst>
          </p:cNvPr>
          <p:cNvSpPr>
            <a:spLocks noGrp="1"/>
          </p:cNvSpPr>
          <p:nvPr>
            <p:ph type="title"/>
          </p:nvPr>
        </p:nvSpPr>
        <p:spPr/>
        <p:txBody>
          <a:bodyPr/>
          <a:lstStyle/>
          <a:p>
            <a:r>
              <a:rPr lang="en-AU" dirty="0"/>
              <a:t>Transitive/Indirect Dependencies</a:t>
            </a:r>
          </a:p>
        </p:txBody>
      </p:sp>
      <p:sp>
        <p:nvSpPr>
          <p:cNvPr id="5" name="Text Placeholder 4">
            <a:extLst>
              <a:ext uri="{FF2B5EF4-FFF2-40B4-BE49-F238E27FC236}">
                <a16:creationId xmlns:a16="http://schemas.microsoft.com/office/drawing/2014/main" id="{5BF53C98-A7C9-49C3-8EC4-ED425E8DBAB2}"/>
              </a:ext>
            </a:extLst>
          </p:cNvPr>
          <p:cNvSpPr>
            <a:spLocks noGrp="1"/>
          </p:cNvSpPr>
          <p:nvPr>
            <p:ph type="body" sz="quarter" idx="16"/>
          </p:nvPr>
        </p:nvSpPr>
        <p:spPr/>
        <p:txBody>
          <a:bodyPr/>
          <a:lstStyle/>
          <a:p>
            <a:r>
              <a:rPr lang="en-AU" b="1" dirty="0"/>
              <a:t>Application manifest is not enough to determine full dependency resolution tree.</a:t>
            </a:r>
            <a:endParaRPr lang="en-AU" dirty="0"/>
          </a:p>
          <a:p>
            <a:r>
              <a:rPr lang="en-AU" dirty="0"/>
              <a:t>Software composition analysis tools need to leverage dependency resolution capability from the platforms they support.</a:t>
            </a:r>
          </a:p>
        </p:txBody>
      </p:sp>
    </p:spTree>
    <p:extLst>
      <p:ext uri="{BB962C8B-B14F-4D97-AF65-F5344CB8AC3E}">
        <p14:creationId xmlns:p14="http://schemas.microsoft.com/office/powerpoint/2010/main" val="153093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012EACE-6B3B-40B6-90A2-AA04124D461D}"/>
              </a:ext>
            </a:extLst>
          </p:cNvPr>
          <p:cNvPicPr>
            <a:picLocks noChangeAspect="1"/>
          </p:cNvPicPr>
          <p:nvPr/>
        </p:nvPicPr>
        <p:blipFill>
          <a:blip r:embed="rId3"/>
          <a:stretch>
            <a:fillRect/>
          </a:stretch>
        </p:blipFill>
        <p:spPr>
          <a:xfrm>
            <a:off x="1949354" y="643467"/>
            <a:ext cx="8293291" cy="5571066"/>
          </a:xfrm>
          <a:prstGeom prst="rect">
            <a:avLst/>
          </a:prstGeom>
        </p:spPr>
      </p:pic>
      <p:sp>
        <p:nvSpPr>
          <p:cNvPr id="12" name="Rectangle 11">
            <a:extLst>
              <a:ext uri="{FF2B5EF4-FFF2-40B4-BE49-F238E27FC236}">
                <a16:creationId xmlns:a16="http://schemas.microsoft.com/office/drawing/2014/main" id="{BA2EEBFA-CA7B-4759-B046-911087A54B4E}"/>
              </a:ext>
            </a:extLst>
          </p:cNvPr>
          <p:cNvSpPr/>
          <p:nvPr/>
        </p:nvSpPr>
        <p:spPr>
          <a:xfrm>
            <a:off x="0" y="6535758"/>
            <a:ext cx="6096000" cy="215444"/>
          </a:xfrm>
          <a:prstGeom prst="rect">
            <a:avLst/>
          </a:prstGeom>
        </p:spPr>
        <p:txBody>
          <a:bodyPr>
            <a:spAutoFit/>
          </a:bodyPr>
          <a:lstStyle/>
          <a:p>
            <a:r>
              <a:rPr lang="en-AU" sz="800" dirty="0" err="1">
                <a:hlinkClick r:id="rId4"/>
              </a:rPr>
              <a:t>snyk</a:t>
            </a:r>
            <a:endParaRPr lang="en-AU" sz="800" dirty="0"/>
          </a:p>
        </p:txBody>
      </p:sp>
    </p:spTree>
    <p:extLst>
      <p:ext uri="{BB962C8B-B14F-4D97-AF65-F5344CB8AC3E}">
        <p14:creationId xmlns:p14="http://schemas.microsoft.com/office/powerpoint/2010/main" val="3567727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9B235D-A14B-477D-951E-94B254FB4AAF}"/>
              </a:ext>
            </a:extLst>
          </p:cNvPr>
          <p:cNvSpPr>
            <a:spLocks noGrp="1"/>
          </p:cNvSpPr>
          <p:nvPr>
            <p:ph type="title"/>
          </p:nvPr>
        </p:nvSpPr>
        <p:spPr/>
        <p:txBody>
          <a:bodyPr/>
          <a:lstStyle/>
          <a:p>
            <a:r>
              <a:rPr lang="en-AU" dirty="0"/>
              <a:t>Supported Languages and Build Tools</a:t>
            </a:r>
          </a:p>
        </p:txBody>
      </p:sp>
      <p:graphicFrame>
        <p:nvGraphicFramePr>
          <p:cNvPr id="10" name="Content Placeholder 9">
            <a:extLst>
              <a:ext uri="{FF2B5EF4-FFF2-40B4-BE49-F238E27FC236}">
                <a16:creationId xmlns:a16="http://schemas.microsoft.com/office/drawing/2014/main" id="{3C69A92F-AFEF-44A0-871A-419261C9C95F}"/>
              </a:ext>
            </a:extLst>
          </p:cNvPr>
          <p:cNvGraphicFramePr>
            <a:graphicFrameLocks noGrp="1"/>
          </p:cNvGraphicFramePr>
          <p:nvPr>
            <p:ph sz="half" idx="2"/>
            <p:extLst>
              <p:ext uri="{D42A27DB-BD31-4B8C-83A1-F6EECF244321}">
                <p14:modId xmlns:p14="http://schemas.microsoft.com/office/powerpoint/2010/main" val="3407270462"/>
              </p:ext>
            </p:extLst>
          </p:nvPr>
        </p:nvGraphicFramePr>
        <p:xfrm>
          <a:off x="6188075" y="2222500"/>
          <a:ext cx="5194300" cy="3638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8">
            <a:extLst>
              <a:ext uri="{FF2B5EF4-FFF2-40B4-BE49-F238E27FC236}">
                <a16:creationId xmlns:a16="http://schemas.microsoft.com/office/drawing/2014/main" id="{B3AA2DF3-A512-4236-A06F-35E9EEEB7938}"/>
              </a:ext>
            </a:extLst>
          </p:cNvPr>
          <p:cNvGraphicFramePr>
            <a:graphicFrameLocks noGrp="1"/>
          </p:cNvGraphicFramePr>
          <p:nvPr>
            <p:ph sz="half" idx="1"/>
            <p:extLst>
              <p:ext uri="{D42A27DB-BD31-4B8C-83A1-F6EECF244321}">
                <p14:modId xmlns:p14="http://schemas.microsoft.com/office/powerpoint/2010/main" val="942790437"/>
              </p:ext>
            </p:extLst>
          </p:nvPr>
        </p:nvGraphicFramePr>
        <p:xfrm>
          <a:off x="819150" y="2222500"/>
          <a:ext cx="5184775" cy="3638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784349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EF343-84FF-48C8-A5D8-EED4CA42326D}"/>
              </a:ext>
            </a:extLst>
          </p:cNvPr>
          <p:cNvSpPr>
            <a:spLocks noGrp="1"/>
          </p:cNvSpPr>
          <p:nvPr>
            <p:ph type="title"/>
          </p:nvPr>
        </p:nvSpPr>
        <p:spPr/>
        <p:txBody>
          <a:bodyPr/>
          <a:lstStyle/>
          <a:p>
            <a:r>
              <a:rPr lang="en-AU" dirty="0"/>
              <a:t>Supported Languages and Build Tools</a:t>
            </a:r>
          </a:p>
        </p:txBody>
      </p:sp>
      <p:graphicFrame>
        <p:nvGraphicFramePr>
          <p:cNvPr id="3" name="Content Placeholder 2">
            <a:extLst>
              <a:ext uri="{FF2B5EF4-FFF2-40B4-BE49-F238E27FC236}">
                <a16:creationId xmlns:a16="http://schemas.microsoft.com/office/drawing/2014/main" id="{DEF07862-02D7-4580-AEBA-9677BE5FE179}"/>
              </a:ext>
            </a:extLst>
          </p:cNvPr>
          <p:cNvGraphicFramePr>
            <a:graphicFrameLocks noGrp="1"/>
          </p:cNvGraphicFramePr>
          <p:nvPr>
            <p:ph idx="1"/>
            <p:extLst>
              <p:ext uri="{D42A27DB-BD31-4B8C-83A1-F6EECF244321}">
                <p14:modId xmlns:p14="http://schemas.microsoft.com/office/powerpoint/2010/main" val="1888883304"/>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011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CE09E21C-A325-4A05-ABC0-CAF1D7B52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697E777-8077-48ED-861D-919762A4A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8AF6BEF-7139-416D-8C2F-4AD91DA472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5EDD62-38B3-4B4F-8905-496911A2CA53}"/>
              </a:ext>
            </a:extLst>
          </p:cNvPr>
          <p:cNvSpPr>
            <a:spLocks noGrp="1"/>
          </p:cNvSpPr>
          <p:nvPr>
            <p:ph type="title"/>
          </p:nvPr>
        </p:nvSpPr>
        <p:spPr>
          <a:xfrm>
            <a:off x="810001" y="447188"/>
            <a:ext cx="3413084" cy="1559412"/>
          </a:xfrm>
        </p:spPr>
        <p:txBody>
          <a:bodyPr vert="horz" lIns="91440" tIns="45720" rIns="91440" bIns="45720" rtlCol="0" anchor="b">
            <a:normAutofit/>
          </a:bodyPr>
          <a:lstStyle/>
          <a:p>
            <a:r>
              <a:rPr lang="en-US" sz="3200"/>
              <a:t>Semantic Versioning</a:t>
            </a:r>
          </a:p>
        </p:txBody>
      </p:sp>
      <p:sp>
        <p:nvSpPr>
          <p:cNvPr id="3" name="Content Placeholder 2">
            <a:extLst>
              <a:ext uri="{FF2B5EF4-FFF2-40B4-BE49-F238E27FC236}">
                <a16:creationId xmlns:a16="http://schemas.microsoft.com/office/drawing/2014/main" id="{44C9FEF9-556A-455B-9A4E-01C1C812C337}"/>
              </a:ext>
            </a:extLst>
          </p:cNvPr>
          <p:cNvSpPr>
            <a:spLocks noGrp="1"/>
          </p:cNvSpPr>
          <p:nvPr>
            <p:ph sz="half" idx="1"/>
          </p:nvPr>
        </p:nvSpPr>
        <p:spPr>
          <a:xfrm>
            <a:off x="818713" y="2413000"/>
            <a:ext cx="3404372" cy="3632200"/>
          </a:xfrm>
        </p:spPr>
        <p:txBody>
          <a:bodyPr vert="horz" lIns="91440" tIns="45720" rIns="91440" bIns="45720" rtlCol="0" anchor="ctr">
            <a:normAutofit/>
          </a:bodyPr>
          <a:lstStyle/>
          <a:p>
            <a:r>
              <a:rPr lang="en-US" sz="1600"/>
              <a:t>Dependency versions might not be exact</a:t>
            </a:r>
          </a:p>
          <a:p>
            <a:pPr lvl="1"/>
            <a:r>
              <a:rPr lang="en-US"/>
              <a:t>Version ranges</a:t>
            </a:r>
          </a:p>
          <a:p>
            <a:pPr lvl="1"/>
            <a:r>
              <a:rPr lang="en-US"/>
              <a:t>Backwards compatibility</a:t>
            </a:r>
          </a:p>
          <a:p>
            <a:pPr lvl="1"/>
            <a:r>
              <a:rPr lang="en-US"/>
              <a:t>Wildcards</a:t>
            </a:r>
          </a:p>
        </p:txBody>
      </p:sp>
      <p:sp>
        <p:nvSpPr>
          <p:cNvPr id="16" name="Rounded Rectangle 17">
            <a:extLst>
              <a:ext uri="{FF2B5EF4-FFF2-40B4-BE49-F238E27FC236}">
                <a16:creationId xmlns:a16="http://schemas.microsoft.com/office/drawing/2014/main" id="{03BFF6BD-7732-42A2-AEA2-7E4BC4FF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D0F9E2E-4651-4085-BF12-4A0408FAE06E}"/>
              </a:ext>
            </a:extLst>
          </p:cNvPr>
          <p:cNvPicPr>
            <a:picLocks noGrp="1" noChangeAspect="1"/>
          </p:cNvPicPr>
          <p:nvPr>
            <p:ph sz="half" idx="2"/>
          </p:nvPr>
        </p:nvPicPr>
        <p:blipFill rotWithShape="1">
          <a:blip r:embed="rId3"/>
          <a:srcRect r="-1" b="4605"/>
          <a:stretch/>
        </p:blipFill>
        <p:spPr>
          <a:xfrm>
            <a:off x="5603706" y="1258529"/>
            <a:ext cx="5638853" cy="4330205"/>
          </a:xfrm>
          <a:prstGeom prst="rect">
            <a:avLst/>
          </a:prstGeom>
        </p:spPr>
      </p:pic>
    </p:spTree>
    <p:extLst>
      <p:ext uri="{BB962C8B-B14F-4D97-AF65-F5344CB8AC3E}">
        <p14:creationId xmlns:p14="http://schemas.microsoft.com/office/powerpoint/2010/main" val="341804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DD81AA-3EF8-4549-88D8-3F944914BBA1}"/>
              </a:ext>
            </a:extLst>
          </p:cNvPr>
          <p:cNvPicPr>
            <a:picLocks noChangeAspect="1"/>
          </p:cNvPicPr>
          <p:nvPr/>
        </p:nvPicPr>
        <p:blipFill>
          <a:blip r:embed="rId3"/>
          <a:stretch>
            <a:fillRect/>
          </a:stretch>
        </p:blipFill>
        <p:spPr>
          <a:xfrm>
            <a:off x="1949354" y="643467"/>
            <a:ext cx="8293291" cy="5571066"/>
          </a:xfrm>
          <a:prstGeom prst="rect">
            <a:avLst/>
          </a:prstGeom>
        </p:spPr>
      </p:pic>
    </p:spTree>
    <p:extLst>
      <p:ext uri="{BB962C8B-B14F-4D97-AF65-F5344CB8AC3E}">
        <p14:creationId xmlns:p14="http://schemas.microsoft.com/office/powerpoint/2010/main" val="757300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D2409-617A-4312-AD04-0B31E38649F3}"/>
              </a:ext>
            </a:extLst>
          </p:cNvPr>
          <p:cNvSpPr>
            <a:spLocks noGrp="1"/>
          </p:cNvSpPr>
          <p:nvPr>
            <p:ph type="title"/>
          </p:nvPr>
        </p:nvSpPr>
        <p:spPr/>
        <p:txBody>
          <a:bodyPr/>
          <a:lstStyle/>
          <a:p>
            <a:r>
              <a:rPr lang="en-AU" dirty="0"/>
              <a:t>Temporal Build Dependency Resolution</a:t>
            </a:r>
          </a:p>
        </p:txBody>
      </p:sp>
      <p:sp>
        <p:nvSpPr>
          <p:cNvPr id="3" name="Content Placeholder 2">
            <a:extLst>
              <a:ext uri="{FF2B5EF4-FFF2-40B4-BE49-F238E27FC236}">
                <a16:creationId xmlns:a16="http://schemas.microsoft.com/office/drawing/2014/main" id="{99A15FB5-6697-4CBD-BB84-1840C5D932AF}"/>
              </a:ext>
            </a:extLst>
          </p:cNvPr>
          <p:cNvSpPr>
            <a:spLocks noGrp="1"/>
          </p:cNvSpPr>
          <p:nvPr>
            <p:ph sz="half" idx="1"/>
          </p:nvPr>
        </p:nvSpPr>
        <p:spPr/>
        <p:txBody>
          <a:bodyPr/>
          <a:lstStyle/>
          <a:p>
            <a:r>
              <a:rPr lang="en-AU" dirty="0"/>
              <a:t>Dependency version used will be the latest one that matches versioning restrictions</a:t>
            </a:r>
          </a:p>
          <a:p>
            <a:r>
              <a:rPr lang="en-AU" dirty="0"/>
              <a:t>Different versions might have different transitive dependencies</a:t>
            </a:r>
          </a:p>
          <a:p>
            <a:r>
              <a:rPr lang="en-AU" b="1" dirty="0"/>
              <a:t>Building the same software at different points in time might produce different dependency resolution trees!</a:t>
            </a:r>
          </a:p>
        </p:txBody>
      </p:sp>
      <p:pic>
        <p:nvPicPr>
          <p:cNvPr id="8" name="Content Placeholder 7">
            <a:extLst>
              <a:ext uri="{FF2B5EF4-FFF2-40B4-BE49-F238E27FC236}">
                <a16:creationId xmlns:a16="http://schemas.microsoft.com/office/drawing/2014/main" id="{417E6A26-0203-41C7-B117-BFD1B25DC4AA}"/>
              </a:ext>
            </a:extLst>
          </p:cNvPr>
          <p:cNvPicPr>
            <a:picLocks noGrp="1" noChangeAspect="1"/>
          </p:cNvPicPr>
          <p:nvPr>
            <p:ph sz="half" idx="2"/>
          </p:nvPr>
        </p:nvPicPr>
        <p:blipFill>
          <a:blip r:embed="rId2"/>
          <a:stretch>
            <a:fillRect/>
          </a:stretch>
        </p:blipFill>
        <p:spPr>
          <a:xfrm>
            <a:off x="7118350" y="2932112"/>
            <a:ext cx="3333750" cy="2219325"/>
          </a:xfrm>
        </p:spPr>
      </p:pic>
    </p:spTree>
    <p:extLst>
      <p:ext uri="{BB962C8B-B14F-4D97-AF65-F5344CB8AC3E}">
        <p14:creationId xmlns:p14="http://schemas.microsoft.com/office/powerpoint/2010/main" val="39198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87511-A052-4F2B-BCB3-CA9E2A71A58A}"/>
              </a:ext>
            </a:extLst>
          </p:cNvPr>
          <p:cNvSpPr>
            <a:spLocks noGrp="1"/>
          </p:cNvSpPr>
          <p:nvPr>
            <p:ph type="title"/>
          </p:nvPr>
        </p:nvSpPr>
        <p:spPr/>
        <p:txBody>
          <a:bodyPr/>
          <a:lstStyle/>
          <a:p>
            <a:r>
              <a:rPr lang="en-AU" dirty="0"/>
              <a:t>Vulnerability Data Sources</a:t>
            </a:r>
          </a:p>
        </p:txBody>
      </p:sp>
      <p:graphicFrame>
        <p:nvGraphicFramePr>
          <p:cNvPr id="4" name="Content Placeholder 3">
            <a:extLst>
              <a:ext uri="{FF2B5EF4-FFF2-40B4-BE49-F238E27FC236}">
                <a16:creationId xmlns:a16="http://schemas.microsoft.com/office/drawing/2014/main" id="{19A2092C-FCDC-4EB2-9C65-66E81EE82C0E}"/>
              </a:ext>
            </a:extLst>
          </p:cNvPr>
          <p:cNvGraphicFramePr>
            <a:graphicFrameLocks noGrp="1"/>
          </p:cNvGraphicFramePr>
          <p:nvPr>
            <p:ph idx="1"/>
            <p:extLst>
              <p:ext uri="{D42A27DB-BD31-4B8C-83A1-F6EECF244321}">
                <p14:modId xmlns:p14="http://schemas.microsoft.com/office/powerpoint/2010/main" val="3540912480"/>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9478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45943B0-B991-4CF6-A748-5660367E7B02}"/>
              </a:ext>
            </a:extLst>
          </p:cNvPr>
          <p:cNvPicPr>
            <a:picLocks noChangeAspect="1"/>
          </p:cNvPicPr>
          <p:nvPr/>
        </p:nvPicPr>
        <p:blipFill>
          <a:blip r:embed="rId3"/>
          <a:stretch>
            <a:fillRect/>
          </a:stretch>
        </p:blipFill>
        <p:spPr>
          <a:xfrm>
            <a:off x="913613" y="643467"/>
            <a:ext cx="10364773" cy="5571066"/>
          </a:xfrm>
          <a:prstGeom prst="rect">
            <a:avLst/>
          </a:prstGeom>
        </p:spPr>
      </p:pic>
      <p:sp>
        <p:nvSpPr>
          <p:cNvPr id="5" name="Rectangle: Rounded Corners 4">
            <a:extLst>
              <a:ext uri="{FF2B5EF4-FFF2-40B4-BE49-F238E27FC236}">
                <a16:creationId xmlns:a16="http://schemas.microsoft.com/office/drawing/2014/main" id="{84FA50DA-E573-4D79-9B57-CC76D2E7ECEF}"/>
              </a:ext>
            </a:extLst>
          </p:cNvPr>
          <p:cNvSpPr/>
          <p:nvPr/>
        </p:nvSpPr>
        <p:spPr>
          <a:xfrm>
            <a:off x="1539551" y="4152121"/>
            <a:ext cx="2659225" cy="63448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4B80D6A2-81CC-4662-89DD-A2BC6B61F4C6}"/>
              </a:ext>
            </a:extLst>
          </p:cNvPr>
          <p:cNvSpPr/>
          <p:nvPr/>
        </p:nvSpPr>
        <p:spPr>
          <a:xfrm>
            <a:off x="0" y="6535758"/>
            <a:ext cx="6096000" cy="215444"/>
          </a:xfrm>
          <a:prstGeom prst="rect">
            <a:avLst/>
          </a:prstGeom>
        </p:spPr>
        <p:txBody>
          <a:bodyPr>
            <a:spAutoFit/>
          </a:bodyPr>
          <a:lstStyle/>
          <a:p>
            <a:r>
              <a:rPr lang="en-AU" sz="800" dirty="0">
                <a:hlinkClick r:id="rId4"/>
              </a:rPr>
              <a:t>National Vulnerability Database</a:t>
            </a:r>
            <a:endParaRPr lang="en-AU" sz="800" dirty="0"/>
          </a:p>
        </p:txBody>
      </p:sp>
    </p:spTree>
    <p:extLst>
      <p:ext uri="{BB962C8B-B14F-4D97-AF65-F5344CB8AC3E}">
        <p14:creationId xmlns:p14="http://schemas.microsoft.com/office/powerpoint/2010/main" val="1525053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9742ED-01D0-47BD-8759-D22969360305}"/>
              </a:ext>
            </a:extLst>
          </p:cNvPr>
          <p:cNvPicPr>
            <a:picLocks noChangeAspect="1"/>
          </p:cNvPicPr>
          <p:nvPr/>
        </p:nvPicPr>
        <p:blipFill>
          <a:blip r:embed="rId3"/>
          <a:stretch>
            <a:fillRect/>
          </a:stretch>
        </p:blipFill>
        <p:spPr>
          <a:xfrm>
            <a:off x="913613" y="643467"/>
            <a:ext cx="10364773" cy="5571066"/>
          </a:xfrm>
          <a:prstGeom prst="rect">
            <a:avLst/>
          </a:prstGeom>
        </p:spPr>
      </p:pic>
      <p:sp>
        <p:nvSpPr>
          <p:cNvPr id="4" name="Rectangle 3">
            <a:extLst>
              <a:ext uri="{FF2B5EF4-FFF2-40B4-BE49-F238E27FC236}">
                <a16:creationId xmlns:a16="http://schemas.microsoft.com/office/drawing/2014/main" id="{3AFC4BBF-6CDD-40D8-8E40-601492C30A07}"/>
              </a:ext>
            </a:extLst>
          </p:cNvPr>
          <p:cNvSpPr/>
          <p:nvPr/>
        </p:nvSpPr>
        <p:spPr>
          <a:xfrm>
            <a:off x="0" y="6535758"/>
            <a:ext cx="6096000" cy="215444"/>
          </a:xfrm>
          <a:prstGeom prst="rect">
            <a:avLst/>
          </a:prstGeom>
        </p:spPr>
        <p:txBody>
          <a:bodyPr>
            <a:spAutoFit/>
          </a:bodyPr>
          <a:lstStyle/>
          <a:p>
            <a:r>
              <a:rPr lang="en-AU" sz="800" dirty="0">
                <a:hlinkClick r:id="rId4"/>
              </a:rPr>
              <a:t>Express Security Updates</a:t>
            </a:r>
            <a:endParaRPr lang="en-AU" sz="800" dirty="0"/>
          </a:p>
        </p:txBody>
      </p:sp>
      <p:sp>
        <p:nvSpPr>
          <p:cNvPr id="3" name="Rectangle: Rounded Corners 2">
            <a:extLst>
              <a:ext uri="{FF2B5EF4-FFF2-40B4-BE49-F238E27FC236}">
                <a16:creationId xmlns:a16="http://schemas.microsoft.com/office/drawing/2014/main" id="{1EF346C2-4316-4413-BB72-EAAB059A3BF0}"/>
              </a:ext>
            </a:extLst>
          </p:cNvPr>
          <p:cNvSpPr/>
          <p:nvPr/>
        </p:nvSpPr>
        <p:spPr>
          <a:xfrm>
            <a:off x="2805344" y="3178206"/>
            <a:ext cx="6036815" cy="225492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04861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4C1EE6B-C083-4C1C-8B8B-609D7C664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717E61-5E80-4FC2-AFFB-02D391636E49}"/>
              </a:ext>
            </a:extLst>
          </p:cNvPr>
          <p:cNvPicPr>
            <a:picLocks noChangeAspect="1"/>
          </p:cNvPicPr>
          <p:nvPr/>
        </p:nvPicPr>
        <p:blipFill rotWithShape="1">
          <a:blip r:embed="rId3"/>
          <a:srcRect t="9179" r="1" b="1"/>
          <a:stretch/>
        </p:blipFill>
        <p:spPr>
          <a:xfrm>
            <a:off x="643467" y="643467"/>
            <a:ext cx="10905066" cy="5571066"/>
          </a:xfrm>
          <a:prstGeom prst="rect">
            <a:avLst/>
          </a:prstGeom>
        </p:spPr>
      </p:pic>
      <p:sp>
        <p:nvSpPr>
          <p:cNvPr id="9" name="Rectangle 8">
            <a:extLst>
              <a:ext uri="{FF2B5EF4-FFF2-40B4-BE49-F238E27FC236}">
                <a16:creationId xmlns:a16="http://schemas.microsoft.com/office/drawing/2014/main" id="{12333FA9-B617-4D79-8BD8-D618C29EB33C}"/>
              </a:ext>
            </a:extLst>
          </p:cNvPr>
          <p:cNvSpPr/>
          <p:nvPr/>
        </p:nvSpPr>
        <p:spPr>
          <a:xfrm>
            <a:off x="0" y="6535758"/>
            <a:ext cx="6096000" cy="215444"/>
          </a:xfrm>
          <a:prstGeom prst="rect">
            <a:avLst/>
          </a:prstGeom>
        </p:spPr>
        <p:txBody>
          <a:bodyPr>
            <a:spAutoFit/>
          </a:bodyPr>
          <a:lstStyle/>
          <a:p>
            <a:r>
              <a:rPr lang="en-US" sz="800" dirty="0">
                <a:hlinkClick r:id="rId4"/>
              </a:rPr>
              <a:t>Findings Vulnerabilities and Malware in Open-Source Code at Scale</a:t>
            </a:r>
            <a:endParaRPr lang="en-AU" sz="800" dirty="0"/>
          </a:p>
        </p:txBody>
      </p:sp>
    </p:spTree>
    <p:extLst>
      <p:ext uri="{BB962C8B-B14F-4D97-AF65-F5344CB8AC3E}">
        <p14:creationId xmlns:p14="http://schemas.microsoft.com/office/powerpoint/2010/main" val="3337438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90A7E396-A5E4-44BC-9BB6-B0E9D90C8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3ECC733-A533-4D91-BD25-3B6E06B7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3">
            <a:extLst>
              <a:ext uri="{FF2B5EF4-FFF2-40B4-BE49-F238E27FC236}">
                <a16:creationId xmlns:a16="http://schemas.microsoft.com/office/drawing/2014/main" id="{36401F08-8B30-49FC-A47E-7119FCAA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B7ADC08-18D4-D143-8E86-901548820E17}"/>
              </a:ext>
            </a:extLst>
          </p:cNvPr>
          <p:cNvSpPr>
            <a:spLocks noGrp="1"/>
          </p:cNvSpPr>
          <p:nvPr>
            <p:ph type="title"/>
          </p:nvPr>
        </p:nvSpPr>
        <p:spPr>
          <a:xfrm>
            <a:off x="810001" y="447188"/>
            <a:ext cx="3413084" cy="1559412"/>
          </a:xfrm>
        </p:spPr>
        <p:txBody>
          <a:bodyPr vert="horz" lIns="91440" tIns="45720" rIns="91440" bIns="45720" rtlCol="0" anchor="b">
            <a:normAutofit/>
          </a:bodyPr>
          <a:lstStyle/>
          <a:p>
            <a:r>
              <a:rPr lang="en-US" sz="3200"/>
              <a:t>Commit Log Analysis</a:t>
            </a:r>
          </a:p>
        </p:txBody>
      </p:sp>
      <p:sp>
        <p:nvSpPr>
          <p:cNvPr id="6" name="Text Placeholder 5">
            <a:extLst>
              <a:ext uri="{FF2B5EF4-FFF2-40B4-BE49-F238E27FC236}">
                <a16:creationId xmlns:a16="http://schemas.microsoft.com/office/drawing/2014/main" id="{4B14FBBB-4C90-694E-909E-68DBBD2F583B}"/>
              </a:ext>
            </a:extLst>
          </p:cNvPr>
          <p:cNvSpPr>
            <a:spLocks noGrp="1"/>
          </p:cNvSpPr>
          <p:nvPr>
            <p:ph type="body" sz="half" idx="2"/>
          </p:nvPr>
        </p:nvSpPr>
        <p:spPr>
          <a:xfrm>
            <a:off x="818713" y="2413000"/>
            <a:ext cx="3404372" cy="3632200"/>
          </a:xfrm>
        </p:spPr>
        <p:txBody>
          <a:bodyPr vert="horz" lIns="91440" tIns="45720" rIns="91440" bIns="45720" rtlCol="0" anchor="ctr">
            <a:normAutofit/>
          </a:bodyPr>
          <a:lstStyle/>
          <a:p>
            <a:pPr>
              <a:buFont typeface="Wingdings 2" charset="2"/>
              <a:buChar char=""/>
            </a:pPr>
            <a:r>
              <a:rPr lang="en-US" sz="1600" dirty="0" err="1"/>
              <a:t>SourceClear</a:t>
            </a:r>
            <a:r>
              <a:rPr lang="en-US" sz="1600" dirty="0"/>
              <a:t> claims they use </a:t>
            </a:r>
            <a:r>
              <a:rPr lang="en-US" sz="1600" b="1" dirty="0"/>
              <a:t>machine learning</a:t>
            </a:r>
            <a:r>
              <a:rPr lang="en-US" sz="1600" dirty="0"/>
              <a:t> over commit logs for libraries to identify security fixes and extract vulnerability information</a:t>
            </a:r>
          </a:p>
        </p:txBody>
      </p:sp>
      <p:sp>
        <p:nvSpPr>
          <p:cNvPr id="18" name="Rounded Rectangle 17">
            <a:extLst>
              <a:ext uri="{FF2B5EF4-FFF2-40B4-BE49-F238E27FC236}">
                <a16:creationId xmlns:a16="http://schemas.microsoft.com/office/drawing/2014/main" id="{3F6460BF-80B6-42E6-A4B2-8F9671BAA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E4D62009-0750-1D45-B5D8-969C87A13519}"/>
              </a:ext>
            </a:extLst>
          </p:cNvPr>
          <p:cNvPicPr>
            <a:picLocks noGrp="1" noChangeAspect="1"/>
          </p:cNvPicPr>
          <p:nvPr>
            <p:ph idx="1"/>
          </p:nvPr>
        </p:nvPicPr>
        <p:blipFill>
          <a:blip r:embed="rId2"/>
          <a:stretch>
            <a:fillRect/>
          </a:stretch>
        </p:blipFill>
        <p:spPr>
          <a:xfrm>
            <a:off x="5603706" y="1309062"/>
            <a:ext cx="5638853" cy="4229139"/>
          </a:xfrm>
          <a:prstGeom prst="rect">
            <a:avLst/>
          </a:prstGeom>
        </p:spPr>
      </p:pic>
    </p:spTree>
    <p:extLst>
      <p:ext uri="{BB962C8B-B14F-4D97-AF65-F5344CB8AC3E}">
        <p14:creationId xmlns:p14="http://schemas.microsoft.com/office/powerpoint/2010/main" val="2525654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1D8D3FD-3A7B-4301-A9BD-5BD25B0CA7F7}"/>
              </a:ext>
            </a:extLst>
          </p:cNvPr>
          <p:cNvGraphicFramePr/>
          <p:nvPr>
            <p:extLst>
              <p:ext uri="{D42A27DB-BD31-4B8C-83A1-F6EECF244321}">
                <p14:modId xmlns:p14="http://schemas.microsoft.com/office/powerpoint/2010/main" val="426756540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5662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DCDB132-C8FC-4AD3-B334-C93748E7AC38}"/>
              </a:ext>
            </a:extLst>
          </p:cNvPr>
          <p:cNvPicPr>
            <a:picLocks noChangeAspect="1"/>
          </p:cNvPicPr>
          <p:nvPr/>
        </p:nvPicPr>
        <p:blipFill>
          <a:blip r:embed="rId3"/>
          <a:stretch>
            <a:fillRect/>
          </a:stretch>
        </p:blipFill>
        <p:spPr>
          <a:xfrm>
            <a:off x="913613" y="643467"/>
            <a:ext cx="10364773" cy="5571066"/>
          </a:xfrm>
          <a:prstGeom prst="rect">
            <a:avLst/>
          </a:prstGeom>
        </p:spPr>
      </p:pic>
      <p:sp>
        <p:nvSpPr>
          <p:cNvPr id="5" name="Rectangle: Rounded Corners 4">
            <a:extLst>
              <a:ext uri="{FF2B5EF4-FFF2-40B4-BE49-F238E27FC236}">
                <a16:creationId xmlns:a16="http://schemas.microsoft.com/office/drawing/2014/main" id="{60922EAC-7C63-46C2-910C-CFB6C60D76CF}"/>
              </a:ext>
            </a:extLst>
          </p:cNvPr>
          <p:cNvSpPr/>
          <p:nvPr/>
        </p:nvSpPr>
        <p:spPr>
          <a:xfrm>
            <a:off x="5113539" y="2476870"/>
            <a:ext cx="982460" cy="365759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C64638D8-9323-46F2-B1DB-E7A1ACB7670E}"/>
              </a:ext>
            </a:extLst>
          </p:cNvPr>
          <p:cNvSpPr/>
          <p:nvPr/>
        </p:nvSpPr>
        <p:spPr>
          <a:xfrm>
            <a:off x="6095999" y="1484050"/>
            <a:ext cx="1361244" cy="34935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56261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974C5CDB-119C-4669-882B-F5E375BC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C7B190DE-574E-451E-A7A1-E22F72BEDB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3" name="Freeform 9">
              <a:extLst>
                <a:ext uri="{FF2B5EF4-FFF2-40B4-BE49-F238E27FC236}">
                  <a16:creationId xmlns:a16="http://schemas.microsoft.com/office/drawing/2014/main" id="{60DC2158-E599-4DFA-84C5-CDE274DF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B1FA1358-8BD7-4739-9697-89339E164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3E344A78-8DA0-4050-B1FD-14A52126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E531C7-FF29-48D6-B70D-CF20B1EDF7CF}"/>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gn="l"/>
            <a:r>
              <a:rPr lang="en-US" sz="4000" dirty="0"/>
              <a:t>Remediation</a:t>
            </a:r>
          </a:p>
        </p:txBody>
      </p:sp>
      <p:sp>
        <p:nvSpPr>
          <p:cNvPr id="3" name="Text Placeholder 2">
            <a:extLst>
              <a:ext uri="{FF2B5EF4-FFF2-40B4-BE49-F238E27FC236}">
                <a16:creationId xmlns:a16="http://schemas.microsoft.com/office/drawing/2014/main" id="{6C7621C0-078E-4737-A913-721C68778329}"/>
              </a:ext>
            </a:extLst>
          </p:cNvPr>
          <p:cNvSpPr>
            <a:spLocks noGrp="1"/>
          </p:cNvSpPr>
          <p:nvPr>
            <p:ph type="body" idx="1"/>
          </p:nvPr>
        </p:nvSpPr>
        <p:spPr>
          <a:xfrm>
            <a:off x="810001" y="5594110"/>
            <a:ext cx="10572000" cy="434974"/>
          </a:xfrm>
        </p:spPr>
        <p:txBody>
          <a:bodyPr vert="horz" lIns="91440" tIns="45720" rIns="91440" bIns="45720" rtlCol="0" anchor="t">
            <a:normAutofit/>
          </a:bodyPr>
          <a:lstStyle/>
          <a:p>
            <a:pPr algn="l"/>
            <a:r>
              <a:rPr lang="en-US" dirty="0"/>
              <a:t>How do we remove vulnerable dependencies from software?</a:t>
            </a:r>
          </a:p>
        </p:txBody>
      </p:sp>
      <p:pic>
        <p:nvPicPr>
          <p:cNvPr id="5" name="Graphic 4" descr="Medical">
            <a:extLst>
              <a:ext uri="{FF2B5EF4-FFF2-40B4-BE49-F238E27FC236}">
                <a16:creationId xmlns:a16="http://schemas.microsoft.com/office/drawing/2014/main" id="{33DCD3D7-6BF6-4234-8EB1-D166B10499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457" y="640080"/>
            <a:ext cx="360273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581055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49D215-C1F7-4C14-A6FE-9C0773AF7C1E}"/>
              </a:ext>
            </a:extLst>
          </p:cNvPr>
          <p:cNvPicPr>
            <a:picLocks noChangeAspect="1"/>
          </p:cNvPicPr>
          <p:nvPr/>
        </p:nvPicPr>
        <p:blipFill>
          <a:blip r:embed="rId3"/>
          <a:stretch>
            <a:fillRect/>
          </a:stretch>
        </p:blipFill>
        <p:spPr>
          <a:xfrm>
            <a:off x="1949354" y="643467"/>
            <a:ext cx="8293291" cy="5571066"/>
          </a:xfrm>
          <a:prstGeom prst="rect">
            <a:avLst/>
          </a:prstGeom>
        </p:spPr>
      </p:pic>
    </p:spTree>
    <p:extLst>
      <p:ext uri="{BB962C8B-B14F-4D97-AF65-F5344CB8AC3E}">
        <p14:creationId xmlns:p14="http://schemas.microsoft.com/office/powerpoint/2010/main" val="2173953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90A7E396-A5E4-44BC-9BB6-B0E9D90C8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3ECC733-A533-4D91-BD25-3B6E06B7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3">
            <a:extLst>
              <a:ext uri="{FF2B5EF4-FFF2-40B4-BE49-F238E27FC236}">
                <a16:creationId xmlns:a16="http://schemas.microsoft.com/office/drawing/2014/main" id="{36401F08-8B30-49FC-A47E-7119FCAA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0F19109-52C5-4F5A-862F-6ACDC75B6152}"/>
              </a:ext>
            </a:extLst>
          </p:cNvPr>
          <p:cNvSpPr>
            <a:spLocks noGrp="1"/>
          </p:cNvSpPr>
          <p:nvPr>
            <p:ph type="title"/>
          </p:nvPr>
        </p:nvSpPr>
        <p:spPr>
          <a:xfrm>
            <a:off x="810001" y="447188"/>
            <a:ext cx="3413084" cy="1559412"/>
          </a:xfrm>
        </p:spPr>
        <p:txBody>
          <a:bodyPr vert="horz" lIns="91440" tIns="45720" rIns="91440" bIns="45720" rtlCol="0" anchor="b">
            <a:normAutofit/>
          </a:bodyPr>
          <a:lstStyle/>
          <a:p>
            <a:r>
              <a:rPr lang="en-US" sz="3200"/>
              <a:t>Remediation</a:t>
            </a:r>
          </a:p>
        </p:txBody>
      </p:sp>
      <p:sp>
        <p:nvSpPr>
          <p:cNvPr id="3" name="Content Placeholder 2">
            <a:extLst>
              <a:ext uri="{FF2B5EF4-FFF2-40B4-BE49-F238E27FC236}">
                <a16:creationId xmlns:a16="http://schemas.microsoft.com/office/drawing/2014/main" id="{60360CB8-D153-4DAD-9C57-94DE24E4EC53}"/>
              </a:ext>
            </a:extLst>
          </p:cNvPr>
          <p:cNvSpPr>
            <a:spLocks noGrp="1"/>
          </p:cNvSpPr>
          <p:nvPr>
            <p:ph sz="half" idx="1"/>
          </p:nvPr>
        </p:nvSpPr>
        <p:spPr>
          <a:xfrm>
            <a:off x="818713" y="2413000"/>
            <a:ext cx="3404372" cy="3632200"/>
          </a:xfrm>
        </p:spPr>
        <p:txBody>
          <a:bodyPr vert="horz" lIns="91440" tIns="45720" rIns="91440" bIns="45720" rtlCol="0" anchor="ctr">
            <a:normAutofit/>
          </a:bodyPr>
          <a:lstStyle/>
          <a:p>
            <a:r>
              <a:rPr lang="en-US" sz="1600"/>
              <a:t>Remediation effort is directly related to dependency resolution graph complexity</a:t>
            </a:r>
          </a:p>
          <a:p>
            <a:pPr lvl="1"/>
            <a:r>
              <a:rPr lang="en-US"/>
              <a:t>Number of paths leading to a vulnerable dependency</a:t>
            </a:r>
          </a:p>
          <a:p>
            <a:pPr lvl="1"/>
            <a:r>
              <a:rPr lang="en-US"/>
              <a:t>Versioning restrictions on transitive dependencies</a:t>
            </a:r>
          </a:p>
          <a:p>
            <a:pPr lvl="1"/>
            <a:r>
              <a:rPr lang="en-US"/>
              <a:t>Depth of vulnerable dependency</a:t>
            </a:r>
          </a:p>
        </p:txBody>
      </p:sp>
      <p:sp>
        <p:nvSpPr>
          <p:cNvPr id="18" name="Rounded Rectangle 17">
            <a:extLst>
              <a:ext uri="{FF2B5EF4-FFF2-40B4-BE49-F238E27FC236}">
                <a16:creationId xmlns:a16="http://schemas.microsoft.com/office/drawing/2014/main" id="{3F6460BF-80B6-42E6-A4B2-8F9671BAA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38CB066-3108-473D-B8EE-6730F05C75C7}"/>
              </a:ext>
            </a:extLst>
          </p:cNvPr>
          <p:cNvPicPr>
            <a:picLocks noGrp="1" noChangeAspect="1"/>
          </p:cNvPicPr>
          <p:nvPr>
            <p:ph sz="half" idx="2"/>
          </p:nvPr>
        </p:nvPicPr>
        <p:blipFill>
          <a:blip r:embed="rId3"/>
          <a:stretch>
            <a:fillRect/>
          </a:stretch>
        </p:blipFill>
        <p:spPr>
          <a:xfrm>
            <a:off x="5603706" y="1908190"/>
            <a:ext cx="5638853" cy="3030883"/>
          </a:xfrm>
          <a:prstGeom prst="rect">
            <a:avLst/>
          </a:prstGeom>
        </p:spPr>
      </p:pic>
    </p:spTree>
    <p:extLst>
      <p:ext uri="{BB962C8B-B14F-4D97-AF65-F5344CB8AC3E}">
        <p14:creationId xmlns:p14="http://schemas.microsoft.com/office/powerpoint/2010/main" val="1309545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A7D8D5-D050-42E4-ABD7-E7977EBDF94F}"/>
              </a:ext>
            </a:extLst>
          </p:cNvPr>
          <p:cNvPicPr>
            <a:picLocks noChangeAspect="1"/>
          </p:cNvPicPr>
          <p:nvPr/>
        </p:nvPicPr>
        <p:blipFill>
          <a:blip r:embed="rId3"/>
          <a:stretch>
            <a:fillRect/>
          </a:stretch>
        </p:blipFill>
        <p:spPr>
          <a:xfrm>
            <a:off x="1949354" y="643467"/>
            <a:ext cx="8293291" cy="5571066"/>
          </a:xfrm>
          <a:prstGeom prst="rect">
            <a:avLst/>
          </a:prstGeom>
        </p:spPr>
      </p:pic>
    </p:spTree>
    <p:extLst>
      <p:ext uri="{BB962C8B-B14F-4D97-AF65-F5344CB8AC3E}">
        <p14:creationId xmlns:p14="http://schemas.microsoft.com/office/powerpoint/2010/main" val="3283605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C74A-94BE-481B-A069-0FC01275E59A}"/>
              </a:ext>
            </a:extLst>
          </p:cNvPr>
          <p:cNvSpPr>
            <a:spLocks noGrp="1"/>
          </p:cNvSpPr>
          <p:nvPr>
            <p:ph type="title"/>
          </p:nvPr>
        </p:nvSpPr>
        <p:spPr/>
        <p:txBody>
          <a:bodyPr/>
          <a:lstStyle/>
          <a:p>
            <a:r>
              <a:rPr lang="en-AU" dirty="0"/>
              <a:t>Remediation</a:t>
            </a:r>
          </a:p>
        </p:txBody>
      </p:sp>
      <p:sp>
        <p:nvSpPr>
          <p:cNvPr id="3" name="Content Placeholder 2">
            <a:extLst>
              <a:ext uri="{FF2B5EF4-FFF2-40B4-BE49-F238E27FC236}">
                <a16:creationId xmlns:a16="http://schemas.microsoft.com/office/drawing/2014/main" id="{D7964540-6596-495B-A30E-EE3039BA5B00}"/>
              </a:ext>
            </a:extLst>
          </p:cNvPr>
          <p:cNvSpPr>
            <a:spLocks noGrp="1"/>
          </p:cNvSpPr>
          <p:nvPr>
            <p:ph sz="half" idx="1"/>
          </p:nvPr>
        </p:nvSpPr>
        <p:spPr/>
        <p:txBody>
          <a:bodyPr/>
          <a:lstStyle/>
          <a:p>
            <a:r>
              <a:rPr lang="en-AU" dirty="0"/>
              <a:t>Upgrades are often not possible</a:t>
            </a:r>
          </a:p>
          <a:p>
            <a:pPr lvl="1"/>
            <a:r>
              <a:rPr lang="en-AU" dirty="0"/>
              <a:t>No later fixed version available</a:t>
            </a:r>
          </a:p>
          <a:p>
            <a:pPr lvl="1"/>
            <a:r>
              <a:rPr lang="en-AU" dirty="0"/>
              <a:t>Dependency is introduced via multiple paths and only some offer upgrades</a:t>
            </a:r>
          </a:p>
          <a:p>
            <a:pPr lvl="1"/>
            <a:r>
              <a:rPr lang="en-AU" dirty="0"/>
              <a:t>Upgrades break compatibility</a:t>
            </a:r>
          </a:p>
        </p:txBody>
      </p:sp>
      <p:sp>
        <p:nvSpPr>
          <p:cNvPr id="4" name="Rectangle 3">
            <a:extLst>
              <a:ext uri="{FF2B5EF4-FFF2-40B4-BE49-F238E27FC236}">
                <a16:creationId xmlns:a16="http://schemas.microsoft.com/office/drawing/2014/main" id="{50328AB4-CBC9-4648-99FB-FADD8E5BE778}"/>
              </a:ext>
            </a:extLst>
          </p:cNvPr>
          <p:cNvSpPr/>
          <p:nvPr/>
        </p:nvSpPr>
        <p:spPr>
          <a:xfrm>
            <a:off x="0" y="6535758"/>
            <a:ext cx="6096000" cy="215444"/>
          </a:xfrm>
          <a:prstGeom prst="rect">
            <a:avLst/>
          </a:prstGeom>
        </p:spPr>
        <p:txBody>
          <a:bodyPr>
            <a:spAutoFit/>
          </a:bodyPr>
          <a:lstStyle/>
          <a:p>
            <a:r>
              <a:rPr lang="en-US" sz="800" dirty="0">
                <a:hlinkClick r:id="rId3"/>
              </a:rPr>
              <a:t>Catch breaking API changes early</a:t>
            </a:r>
            <a:endParaRPr lang="en-AU" sz="800" dirty="0"/>
          </a:p>
        </p:txBody>
      </p:sp>
      <p:pic>
        <p:nvPicPr>
          <p:cNvPr id="1026" name="Picture 2" descr="https://cdn-images-1.medium.com/max/1600/1*eWzsFsdVmTcEkojs6Fqc_A.jpeg">
            <a:extLst>
              <a:ext uri="{FF2B5EF4-FFF2-40B4-BE49-F238E27FC236}">
                <a16:creationId xmlns:a16="http://schemas.microsoft.com/office/drawing/2014/main" id="{B944EF4F-2E46-43E9-A309-303DB7848BC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88075" y="2625148"/>
            <a:ext cx="5194300" cy="2833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648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066C4EC-4287-4323-82D3-EF6BF39B59A3}"/>
              </a:ext>
            </a:extLst>
          </p:cNvPr>
          <p:cNvPicPr>
            <a:picLocks noChangeAspect="1"/>
          </p:cNvPicPr>
          <p:nvPr/>
        </p:nvPicPr>
        <p:blipFill>
          <a:blip r:embed="rId3"/>
          <a:stretch>
            <a:fillRect/>
          </a:stretch>
        </p:blipFill>
        <p:spPr>
          <a:xfrm>
            <a:off x="1794019" y="643467"/>
            <a:ext cx="8603962" cy="5571066"/>
          </a:xfrm>
          <a:prstGeom prst="rect">
            <a:avLst/>
          </a:prstGeom>
        </p:spPr>
      </p:pic>
      <p:sp>
        <p:nvSpPr>
          <p:cNvPr id="13" name="Rectangle 12">
            <a:extLst>
              <a:ext uri="{FF2B5EF4-FFF2-40B4-BE49-F238E27FC236}">
                <a16:creationId xmlns:a16="http://schemas.microsoft.com/office/drawing/2014/main" id="{EEED5DC6-CA4D-49B3-8ABE-41D3983432BF}"/>
              </a:ext>
            </a:extLst>
          </p:cNvPr>
          <p:cNvSpPr/>
          <p:nvPr/>
        </p:nvSpPr>
        <p:spPr>
          <a:xfrm>
            <a:off x="0" y="6535758"/>
            <a:ext cx="6096000" cy="215444"/>
          </a:xfrm>
          <a:prstGeom prst="rect">
            <a:avLst/>
          </a:prstGeom>
        </p:spPr>
        <p:txBody>
          <a:bodyPr>
            <a:spAutoFit/>
          </a:bodyPr>
          <a:lstStyle/>
          <a:p>
            <a:r>
              <a:rPr lang="en-US" sz="800" dirty="0">
                <a:hlinkClick r:id="rId4"/>
              </a:rPr>
              <a:t>Why and How Java Developers Break APIs</a:t>
            </a:r>
            <a:endParaRPr lang="en-AU" sz="800" dirty="0"/>
          </a:p>
        </p:txBody>
      </p:sp>
    </p:spTree>
    <p:extLst>
      <p:ext uri="{BB962C8B-B14F-4D97-AF65-F5344CB8AC3E}">
        <p14:creationId xmlns:p14="http://schemas.microsoft.com/office/powerpoint/2010/main" val="1566021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CE09E21C-A325-4A05-ABC0-CAF1D7B52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2050" name="Picture 2" descr="Image result for feedback loop">
            <a:extLst>
              <a:ext uri="{FF2B5EF4-FFF2-40B4-BE49-F238E27FC236}">
                <a16:creationId xmlns:a16="http://schemas.microsoft.com/office/drawing/2014/main" id="{D3EB7265-1530-4D1B-BE28-32C884F602B8}"/>
              </a:ext>
            </a:extLst>
          </p:cNvPr>
          <p:cNvPicPr>
            <a:picLocks noGrp="1" noChangeAspect="1" noChangeArrowheads="1"/>
          </p:cNvPicPr>
          <p:nvPr>
            <p:ph sz="half" idx="2"/>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4211" r="22470"/>
          <a:stretch/>
        </p:blipFill>
        <p:spPr bwMode="auto">
          <a:xfrm>
            <a:off x="6108700" y="-1"/>
            <a:ext cx="6094450" cy="6858001"/>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6">
            <a:extLst>
              <a:ext uri="{FF2B5EF4-FFF2-40B4-BE49-F238E27FC236}">
                <a16:creationId xmlns:a16="http://schemas.microsoft.com/office/drawing/2014/main" id="{3EEED574-6FCC-45F8-ABA8-05782705A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D42FCF6-2539-4F27-927A-AF8CA91CDC8B}"/>
              </a:ext>
            </a:extLst>
          </p:cNvPr>
          <p:cNvSpPr>
            <a:spLocks noGrp="1"/>
          </p:cNvSpPr>
          <p:nvPr>
            <p:ph type="title"/>
          </p:nvPr>
        </p:nvSpPr>
        <p:spPr>
          <a:xfrm>
            <a:off x="810000" y="447188"/>
            <a:ext cx="5070100" cy="1559412"/>
          </a:xfrm>
        </p:spPr>
        <p:txBody>
          <a:bodyPr vert="horz" lIns="91440" tIns="45720" rIns="91440" bIns="45720" rtlCol="0" anchor="b">
            <a:normAutofit/>
          </a:bodyPr>
          <a:lstStyle/>
          <a:p>
            <a:r>
              <a:rPr lang="en-US"/>
              <a:t>Remediation</a:t>
            </a:r>
          </a:p>
        </p:txBody>
      </p:sp>
      <p:sp>
        <p:nvSpPr>
          <p:cNvPr id="6" name="Content Placeholder 5">
            <a:extLst>
              <a:ext uri="{FF2B5EF4-FFF2-40B4-BE49-F238E27FC236}">
                <a16:creationId xmlns:a16="http://schemas.microsoft.com/office/drawing/2014/main" id="{4D0D80B0-7937-411F-A546-EE1E4BA4F18E}"/>
              </a:ext>
            </a:extLst>
          </p:cNvPr>
          <p:cNvSpPr>
            <a:spLocks noGrp="1"/>
          </p:cNvSpPr>
          <p:nvPr>
            <p:ph sz="half" idx="1"/>
          </p:nvPr>
        </p:nvSpPr>
        <p:spPr>
          <a:xfrm>
            <a:off x="818712" y="2413000"/>
            <a:ext cx="5055923" cy="3632200"/>
          </a:xfrm>
        </p:spPr>
        <p:txBody>
          <a:bodyPr vert="horz" lIns="91440" tIns="45720" rIns="91440" bIns="45720" rtlCol="0" anchor="ctr">
            <a:normAutofit/>
          </a:bodyPr>
          <a:lstStyle/>
          <a:p>
            <a:r>
              <a:rPr lang="en-US"/>
              <a:t>When upgrade is not feasible…</a:t>
            </a:r>
          </a:p>
          <a:p>
            <a:pPr lvl="1"/>
            <a:r>
              <a:rPr lang="en-US"/>
              <a:t>Capture risk</a:t>
            </a:r>
          </a:p>
          <a:p>
            <a:pPr lvl="1"/>
            <a:r>
              <a:rPr lang="en-US"/>
              <a:t>Set deadline to re-evaluate</a:t>
            </a:r>
          </a:p>
          <a:p>
            <a:r>
              <a:rPr lang="en-US"/>
              <a:t>Never whitelist vulnerable dependencies unless application is being decommissioned</a:t>
            </a:r>
          </a:p>
        </p:txBody>
      </p:sp>
    </p:spTree>
    <p:extLst>
      <p:ext uri="{BB962C8B-B14F-4D97-AF65-F5344CB8AC3E}">
        <p14:creationId xmlns:p14="http://schemas.microsoft.com/office/powerpoint/2010/main" val="633175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EE6B-C083-4C1C-8B8B-609D7C664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DF7345-4ADD-4159-B268-93A581864D70}"/>
              </a:ext>
            </a:extLst>
          </p:cNvPr>
          <p:cNvPicPr>
            <a:picLocks noChangeAspect="1"/>
          </p:cNvPicPr>
          <p:nvPr/>
        </p:nvPicPr>
        <p:blipFill rotWithShape="1">
          <a:blip r:embed="rId3"/>
          <a:srcRect t="3270" r="1" b="5910"/>
          <a:stretch/>
        </p:blipFill>
        <p:spPr>
          <a:xfrm>
            <a:off x="643467" y="643467"/>
            <a:ext cx="10905066" cy="5571066"/>
          </a:xfrm>
          <a:prstGeom prst="rect">
            <a:avLst/>
          </a:prstGeom>
        </p:spPr>
      </p:pic>
      <p:sp>
        <p:nvSpPr>
          <p:cNvPr id="5" name="Rectangle 4">
            <a:extLst>
              <a:ext uri="{FF2B5EF4-FFF2-40B4-BE49-F238E27FC236}">
                <a16:creationId xmlns:a16="http://schemas.microsoft.com/office/drawing/2014/main" id="{27BC0896-AED8-4584-84EB-D41AE65DEB87}"/>
              </a:ext>
            </a:extLst>
          </p:cNvPr>
          <p:cNvSpPr/>
          <p:nvPr/>
        </p:nvSpPr>
        <p:spPr>
          <a:xfrm>
            <a:off x="0" y="6535758"/>
            <a:ext cx="6096000" cy="215444"/>
          </a:xfrm>
          <a:prstGeom prst="rect">
            <a:avLst/>
          </a:prstGeom>
        </p:spPr>
        <p:txBody>
          <a:bodyPr>
            <a:spAutoFit/>
          </a:bodyPr>
          <a:lstStyle/>
          <a:p>
            <a:r>
              <a:rPr lang="en-US" sz="800" dirty="0">
                <a:hlinkClick r:id="rId4"/>
              </a:rPr>
              <a:t>Findings Vulnerabilities and Malware in Open-Source Code at Scale</a:t>
            </a:r>
            <a:endParaRPr lang="en-AU" sz="800" dirty="0"/>
          </a:p>
        </p:txBody>
      </p:sp>
    </p:spTree>
    <p:extLst>
      <p:ext uri="{BB962C8B-B14F-4D97-AF65-F5344CB8AC3E}">
        <p14:creationId xmlns:p14="http://schemas.microsoft.com/office/powerpoint/2010/main" val="3874968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D80189B-F31B-417E-B718-6925BDF72546}"/>
              </a:ext>
            </a:extLst>
          </p:cNvPr>
          <p:cNvPicPr>
            <a:picLocks noChangeAspect="1"/>
          </p:cNvPicPr>
          <p:nvPr/>
        </p:nvPicPr>
        <p:blipFill>
          <a:blip r:embed="rId3"/>
          <a:stretch>
            <a:fillRect/>
          </a:stretch>
        </p:blipFill>
        <p:spPr>
          <a:xfrm>
            <a:off x="1949354" y="643467"/>
            <a:ext cx="8293291" cy="5571066"/>
          </a:xfrm>
          <a:prstGeom prst="rect">
            <a:avLst/>
          </a:prstGeom>
        </p:spPr>
      </p:pic>
    </p:spTree>
    <p:extLst>
      <p:ext uri="{BB962C8B-B14F-4D97-AF65-F5344CB8AC3E}">
        <p14:creationId xmlns:p14="http://schemas.microsoft.com/office/powerpoint/2010/main" val="3456928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121E1DD-63D8-487B-BC8A-F49BBCD18565}"/>
              </a:ext>
            </a:extLst>
          </p:cNvPr>
          <p:cNvPicPr>
            <a:picLocks noChangeAspect="1"/>
          </p:cNvPicPr>
          <p:nvPr/>
        </p:nvPicPr>
        <p:blipFill>
          <a:blip r:embed="rId3"/>
          <a:stretch>
            <a:fillRect/>
          </a:stretch>
        </p:blipFill>
        <p:spPr>
          <a:xfrm>
            <a:off x="1394678" y="643467"/>
            <a:ext cx="9402643" cy="5571066"/>
          </a:xfrm>
          <a:prstGeom prst="rect">
            <a:avLst/>
          </a:prstGeom>
        </p:spPr>
      </p:pic>
    </p:spTree>
    <p:extLst>
      <p:ext uri="{BB962C8B-B14F-4D97-AF65-F5344CB8AC3E}">
        <p14:creationId xmlns:p14="http://schemas.microsoft.com/office/powerpoint/2010/main" val="3912744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844FEC6-A095-4630-BB95-BC24626D7A94}"/>
              </a:ext>
            </a:extLst>
          </p:cNvPr>
          <p:cNvPicPr>
            <a:picLocks noChangeAspect="1"/>
          </p:cNvPicPr>
          <p:nvPr/>
        </p:nvPicPr>
        <p:blipFill>
          <a:blip r:embed="rId3"/>
          <a:stretch>
            <a:fillRect/>
          </a:stretch>
        </p:blipFill>
        <p:spPr>
          <a:xfrm>
            <a:off x="1794018" y="643467"/>
            <a:ext cx="8603964" cy="5571066"/>
          </a:xfrm>
          <a:prstGeom prst="rect">
            <a:avLst/>
          </a:prstGeom>
        </p:spPr>
      </p:pic>
    </p:spTree>
    <p:extLst>
      <p:ext uri="{BB962C8B-B14F-4D97-AF65-F5344CB8AC3E}">
        <p14:creationId xmlns:p14="http://schemas.microsoft.com/office/powerpoint/2010/main" val="4269761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974C5CDB-119C-4669-882B-F5E375BC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C7B190DE-574E-451E-A7A1-E22F72BEDB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4" name="Freeform 9">
              <a:extLst>
                <a:ext uri="{FF2B5EF4-FFF2-40B4-BE49-F238E27FC236}">
                  <a16:creationId xmlns:a16="http://schemas.microsoft.com/office/drawing/2014/main" id="{60DC2158-E599-4DFA-84C5-CDE274DF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B1FA1358-8BD7-4739-9697-89339E164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3E344A78-8DA0-4050-B1FD-14A52126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E531C7-FF29-48D6-B70D-CF20B1EDF7CF}"/>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gn="l"/>
            <a:r>
              <a:rPr lang="en-US" sz="4000" dirty="0"/>
              <a:t>Maintenance</a:t>
            </a:r>
          </a:p>
        </p:txBody>
      </p:sp>
      <p:sp>
        <p:nvSpPr>
          <p:cNvPr id="3" name="Text Placeholder 2">
            <a:extLst>
              <a:ext uri="{FF2B5EF4-FFF2-40B4-BE49-F238E27FC236}">
                <a16:creationId xmlns:a16="http://schemas.microsoft.com/office/drawing/2014/main" id="{6C7621C0-078E-4737-A913-721C68778329}"/>
              </a:ext>
            </a:extLst>
          </p:cNvPr>
          <p:cNvSpPr>
            <a:spLocks noGrp="1"/>
          </p:cNvSpPr>
          <p:nvPr>
            <p:ph type="body" idx="1"/>
          </p:nvPr>
        </p:nvSpPr>
        <p:spPr>
          <a:xfrm>
            <a:off x="810001" y="5594110"/>
            <a:ext cx="10572000" cy="434974"/>
          </a:xfrm>
        </p:spPr>
        <p:txBody>
          <a:bodyPr vert="horz" lIns="91440" tIns="45720" rIns="91440" bIns="45720" rtlCol="0" anchor="t">
            <a:normAutofit/>
          </a:bodyPr>
          <a:lstStyle/>
          <a:p>
            <a:pPr algn="l"/>
            <a:r>
              <a:rPr lang="en-US" dirty="0"/>
              <a:t>Ensuring existing software is free of vulnerable dependencies</a:t>
            </a:r>
          </a:p>
        </p:txBody>
      </p:sp>
      <p:pic>
        <p:nvPicPr>
          <p:cNvPr id="6" name="Graphic 5" descr="Upward trend">
            <a:extLst>
              <a:ext uri="{FF2B5EF4-FFF2-40B4-BE49-F238E27FC236}">
                <a16:creationId xmlns:a16="http://schemas.microsoft.com/office/drawing/2014/main" id="{66A64713-DC60-47D9-BA60-261AE66E51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457" y="640080"/>
            <a:ext cx="360273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790780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90A7E396-A5E4-44BC-9BB6-B0E9D90C8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23ECC733-A533-4D91-BD25-3B6E06B7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3">
            <a:extLst>
              <a:ext uri="{FF2B5EF4-FFF2-40B4-BE49-F238E27FC236}">
                <a16:creationId xmlns:a16="http://schemas.microsoft.com/office/drawing/2014/main" id="{36401F08-8B30-49FC-A47E-7119FCAA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93FCFF86-60C6-4781-AC30-18A07A67FEA9}"/>
              </a:ext>
            </a:extLst>
          </p:cNvPr>
          <p:cNvSpPr>
            <a:spLocks noGrp="1"/>
          </p:cNvSpPr>
          <p:nvPr>
            <p:ph type="title"/>
          </p:nvPr>
        </p:nvSpPr>
        <p:spPr>
          <a:xfrm>
            <a:off x="810001" y="447188"/>
            <a:ext cx="3413084" cy="1559412"/>
          </a:xfrm>
        </p:spPr>
        <p:txBody>
          <a:bodyPr vert="horz" lIns="91440" tIns="45720" rIns="91440" bIns="45720" rtlCol="0" anchor="b">
            <a:normAutofit/>
          </a:bodyPr>
          <a:lstStyle/>
          <a:p>
            <a:r>
              <a:rPr lang="en-US" sz="3200"/>
              <a:t>Maintenance</a:t>
            </a:r>
          </a:p>
        </p:txBody>
      </p:sp>
      <p:sp>
        <p:nvSpPr>
          <p:cNvPr id="5" name="Content Placeholder 4">
            <a:extLst>
              <a:ext uri="{FF2B5EF4-FFF2-40B4-BE49-F238E27FC236}">
                <a16:creationId xmlns:a16="http://schemas.microsoft.com/office/drawing/2014/main" id="{0DEEB980-CB4D-41A5-A7F2-9AB6778EC0AD}"/>
              </a:ext>
            </a:extLst>
          </p:cNvPr>
          <p:cNvSpPr>
            <a:spLocks noGrp="1"/>
          </p:cNvSpPr>
          <p:nvPr>
            <p:ph sz="half" idx="1"/>
          </p:nvPr>
        </p:nvSpPr>
        <p:spPr>
          <a:xfrm>
            <a:off x="818713" y="2413000"/>
            <a:ext cx="3404372" cy="3632200"/>
          </a:xfrm>
        </p:spPr>
        <p:txBody>
          <a:bodyPr vert="horz" lIns="91440" tIns="45720" rIns="91440" bIns="45720" rtlCol="0" anchor="ctr">
            <a:normAutofit/>
          </a:bodyPr>
          <a:lstStyle/>
          <a:p>
            <a:r>
              <a:rPr lang="en-US" sz="1600"/>
              <a:t>New vulnerabilities might be introduced via…</a:t>
            </a:r>
          </a:p>
          <a:p>
            <a:pPr lvl="1"/>
            <a:r>
              <a:rPr lang="en-US"/>
              <a:t>New or modified dependencies added to the application</a:t>
            </a:r>
          </a:p>
          <a:p>
            <a:pPr lvl="1"/>
            <a:r>
              <a:rPr lang="en-US"/>
              <a:t>New vulnerabilities found in previously clean dependencies</a:t>
            </a:r>
          </a:p>
        </p:txBody>
      </p:sp>
      <p:sp>
        <p:nvSpPr>
          <p:cNvPr id="77" name="Rounded Rectangle 17">
            <a:extLst>
              <a:ext uri="{FF2B5EF4-FFF2-40B4-BE49-F238E27FC236}">
                <a16:creationId xmlns:a16="http://schemas.microsoft.com/office/drawing/2014/main" id="{3F6460BF-80B6-42E6-A4B2-8F9671BAA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devops infinity">
            <a:extLst>
              <a:ext uri="{FF2B5EF4-FFF2-40B4-BE49-F238E27FC236}">
                <a16:creationId xmlns:a16="http://schemas.microsoft.com/office/drawing/2014/main" id="{A05D4C2E-18FC-495D-BBCD-0F8893B2A72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603706" y="1823607"/>
            <a:ext cx="5638853" cy="32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649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DE0E-4D7A-4E2B-A86E-2D5BBB9D906A}"/>
              </a:ext>
            </a:extLst>
          </p:cNvPr>
          <p:cNvSpPr>
            <a:spLocks noGrp="1"/>
          </p:cNvSpPr>
          <p:nvPr>
            <p:ph type="title"/>
          </p:nvPr>
        </p:nvSpPr>
        <p:spPr/>
        <p:txBody>
          <a:bodyPr/>
          <a:lstStyle/>
          <a:p>
            <a:r>
              <a:rPr lang="en-AU" dirty="0"/>
              <a:t>Maintenance</a:t>
            </a:r>
          </a:p>
        </p:txBody>
      </p:sp>
      <p:sp>
        <p:nvSpPr>
          <p:cNvPr id="3" name="Content Placeholder 2">
            <a:extLst>
              <a:ext uri="{FF2B5EF4-FFF2-40B4-BE49-F238E27FC236}">
                <a16:creationId xmlns:a16="http://schemas.microsoft.com/office/drawing/2014/main" id="{7B752BD1-A879-454E-B36D-6D29B104EB31}"/>
              </a:ext>
            </a:extLst>
          </p:cNvPr>
          <p:cNvSpPr>
            <a:spLocks noGrp="1"/>
          </p:cNvSpPr>
          <p:nvPr>
            <p:ph sz="half" idx="1"/>
          </p:nvPr>
        </p:nvSpPr>
        <p:spPr/>
        <p:txBody>
          <a:bodyPr/>
          <a:lstStyle/>
          <a:p>
            <a:r>
              <a:rPr lang="en-AU" dirty="0"/>
              <a:t>Rebuilding your software periodically does not guarantee deployed versions are clean</a:t>
            </a:r>
          </a:p>
          <a:p>
            <a:pPr lvl="1"/>
            <a:r>
              <a:rPr lang="en-AU" dirty="0"/>
              <a:t>Temporal build dependency resolution</a:t>
            </a:r>
          </a:p>
          <a:p>
            <a:r>
              <a:rPr lang="en-AU" dirty="0"/>
              <a:t>Need to correlate SCA scan data, release tagging and deployment information</a:t>
            </a:r>
          </a:p>
        </p:txBody>
      </p:sp>
      <p:graphicFrame>
        <p:nvGraphicFramePr>
          <p:cNvPr id="5" name="Content Placeholder 4">
            <a:extLst>
              <a:ext uri="{FF2B5EF4-FFF2-40B4-BE49-F238E27FC236}">
                <a16:creationId xmlns:a16="http://schemas.microsoft.com/office/drawing/2014/main" id="{EBEDBDAA-B144-4054-A673-4F87A496CA00}"/>
              </a:ext>
            </a:extLst>
          </p:cNvPr>
          <p:cNvGraphicFramePr>
            <a:graphicFrameLocks noGrp="1"/>
          </p:cNvGraphicFramePr>
          <p:nvPr>
            <p:ph sz="half" idx="2"/>
            <p:extLst>
              <p:ext uri="{D42A27DB-BD31-4B8C-83A1-F6EECF244321}">
                <p14:modId xmlns:p14="http://schemas.microsoft.com/office/powerpoint/2010/main" val="959120387"/>
              </p:ext>
            </p:extLst>
          </p:nvPr>
        </p:nvGraphicFramePr>
        <p:xfrm>
          <a:off x="6188075" y="2222500"/>
          <a:ext cx="5194300" cy="3638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61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F93FBE9-88DB-4173-99FF-A530B6C25BC1}"/>
              </a:ext>
            </a:extLst>
          </p:cNvPr>
          <p:cNvPicPr>
            <a:picLocks noChangeAspect="1"/>
          </p:cNvPicPr>
          <p:nvPr/>
        </p:nvPicPr>
        <p:blipFill>
          <a:blip r:embed="rId3"/>
          <a:stretch>
            <a:fillRect/>
          </a:stretch>
        </p:blipFill>
        <p:spPr>
          <a:xfrm>
            <a:off x="1293356" y="643467"/>
            <a:ext cx="9605288" cy="5571066"/>
          </a:xfrm>
          <a:prstGeom prst="rect">
            <a:avLst/>
          </a:prstGeom>
        </p:spPr>
      </p:pic>
    </p:spTree>
    <p:extLst>
      <p:ext uri="{BB962C8B-B14F-4D97-AF65-F5344CB8AC3E}">
        <p14:creationId xmlns:p14="http://schemas.microsoft.com/office/powerpoint/2010/main" val="2113017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974C5CDB-119C-4669-882B-F5E375BC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C7B190DE-574E-451E-A7A1-E22F72BEDB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3" name="Freeform 9">
              <a:extLst>
                <a:ext uri="{FF2B5EF4-FFF2-40B4-BE49-F238E27FC236}">
                  <a16:creationId xmlns:a16="http://schemas.microsoft.com/office/drawing/2014/main" id="{60DC2158-E599-4DFA-84C5-CDE274DF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B1FA1358-8BD7-4739-9697-89339E164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3E344A78-8DA0-4050-B1FD-14A52126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E531C7-FF29-48D6-B70D-CF20B1EDF7CF}"/>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gn="l"/>
            <a:r>
              <a:rPr lang="en-US" sz="4000" dirty="0"/>
              <a:t>Artefact Registries</a:t>
            </a:r>
          </a:p>
        </p:txBody>
      </p:sp>
      <p:sp>
        <p:nvSpPr>
          <p:cNvPr id="3" name="Text Placeholder 2">
            <a:extLst>
              <a:ext uri="{FF2B5EF4-FFF2-40B4-BE49-F238E27FC236}">
                <a16:creationId xmlns:a16="http://schemas.microsoft.com/office/drawing/2014/main" id="{6C7621C0-078E-4737-A913-721C68778329}"/>
              </a:ext>
            </a:extLst>
          </p:cNvPr>
          <p:cNvSpPr>
            <a:spLocks noGrp="1"/>
          </p:cNvSpPr>
          <p:nvPr>
            <p:ph type="body" idx="1"/>
          </p:nvPr>
        </p:nvSpPr>
        <p:spPr>
          <a:xfrm>
            <a:off x="810001" y="5594110"/>
            <a:ext cx="10572000" cy="434974"/>
          </a:xfrm>
        </p:spPr>
        <p:txBody>
          <a:bodyPr vert="horz" lIns="91440" tIns="45720" rIns="91440" bIns="45720" rtlCol="0" anchor="t">
            <a:normAutofit/>
          </a:bodyPr>
          <a:lstStyle/>
          <a:p>
            <a:pPr algn="l"/>
            <a:r>
              <a:rPr lang="en-US" dirty="0"/>
              <a:t>Restricting access to known vulnerable dependencies to avoid the problem</a:t>
            </a:r>
          </a:p>
        </p:txBody>
      </p:sp>
      <p:pic>
        <p:nvPicPr>
          <p:cNvPr id="5" name="Graphic 4">
            <a:extLst>
              <a:ext uri="{FF2B5EF4-FFF2-40B4-BE49-F238E27FC236}">
                <a16:creationId xmlns:a16="http://schemas.microsoft.com/office/drawing/2014/main" id="{C09543D4-02C8-4BB9-B623-6D0873EF1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457" y="640080"/>
            <a:ext cx="360273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089001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CE09E21C-A325-4A05-ABC0-CAF1D7B52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D697E777-8077-48ED-861D-919762A4A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3">
            <a:extLst>
              <a:ext uri="{FF2B5EF4-FFF2-40B4-BE49-F238E27FC236}">
                <a16:creationId xmlns:a16="http://schemas.microsoft.com/office/drawing/2014/main" id="{48AF6BEF-7139-416D-8C2F-4AD91DA472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82C59A-C342-4A2D-A17F-EE0197BCA6A3}"/>
              </a:ext>
            </a:extLst>
          </p:cNvPr>
          <p:cNvSpPr>
            <a:spLocks noGrp="1"/>
          </p:cNvSpPr>
          <p:nvPr>
            <p:ph type="title"/>
          </p:nvPr>
        </p:nvSpPr>
        <p:spPr>
          <a:xfrm>
            <a:off x="810001" y="447188"/>
            <a:ext cx="3413084" cy="1559412"/>
          </a:xfrm>
        </p:spPr>
        <p:txBody>
          <a:bodyPr vert="horz" lIns="91440" tIns="45720" rIns="91440" bIns="45720" rtlCol="0" anchor="b">
            <a:normAutofit/>
          </a:bodyPr>
          <a:lstStyle/>
          <a:p>
            <a:r>
              <a:rPr lang="en-US" sz="3200"/>
              <a:t>Artefact Registries</a:t>
            </a:r>
          </a:p>
        </p:txBody>
      </p:sp>
      <p:sp>
        <p:nvSpPr>
          <p:cNvPr id="3" name="Content Placeholder 2">
            <a:extLst>
              <a:ext uri="{FF2B5EF4-FFF2-40B4-BE49-F238E27FC236}">
                <a16:creationId xmlns:a16="http://schemas.microsoft.com/office/drawing/2014/main" id="{AE635BCB-2E62-44CC-ADD8-2C3821F963F2}"/>
              </a:ext>
            </a:extLst>
          </p:cNvPr>
          <p:cNvSpPr>
            <a:spLocks noGrp="1"/>
          </p:cNvSpPr>
          <p:nvPr>
            <p:ph sz="half" idx="1"/>
          </p:nvPr>
        </p:nvSpPr>
        <p:spPr>
          <a:xfrm>
            <a:off x="818713" y="2413000"/>
            <a:ext cx="3404372" cy="3632200"/>
          </a:xfrm>
        </p:spPr>
        <p:txBody>
          <a:bodyPr vert="horz" lIns="91440" tIns="45720" rIns="91440" bIns="45720" rtlCol="0" anchor="ctr">
            <a:normAutofit/>
          </a:bodyPr>
          <a:lstStyle/>
          <a:p>
            <a:r>
              <a:rPr lang="en-US" sz="1600"/>
              <a:t>Act as middlemen between public registries and internal systems</a:t>
            </a:r>
          </a:p>
          <a:p>
            <a:pPr lvl="1"/>
            <a:r>
              <a:rPr lang="en-US"/>
              <a:t>Proxying/caching</a:t>
            </a:r>
          </a:p>
          <a:p>
            <a:pPr lvl="1"/>
            <a:r>
              <a:rPr lang="en-US"/>
              <a:t>Store private libraries and artefacts</a:t>
            </a:r>
          </a:p>
          <a:p>
            <a:pPr lvl="1"/>
            <a:r>
              <a:rPr lang="en-US" b="1"/>
              <a:t>Dependency blacklist</a:t>
            </a:r>
          </a:p>
        </p:txBody>
      </p:sp>
      <p:sp>
        <p:nvSpPr>
          <p:cNvPr id="77" name="Rounded Rectangle 17">
            <a:extLst>
              <a:ext uri="{FF2B5EF4-FFF2-40B4-BE49-F238E27FC236}">
                <a16:creationId xmlns:a16="http://schemas.microsoft.com/office/drawing/2014/main" id="{03BFF6BD-7732-42A2-AEA2-7E4BC4FF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sonatype nexus">
            <a:extLst>
              <a:ext uri="{FF2B5EF4-FFF2-40B4-BE49-F238E27FC236}">
                <a16:creationId xmlns:a16="http://schemas.microsoft.com/office/drawing/2014/main" id="{1267605A-BC14-483F-AE01-D172E7C6034B}"/>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111" r="223"/>
          <a:stretch/>
        </p:blipFill>
        <p:spPr bwMode="auto">
          <a:xfrm>
            <a:off x="5603706" y="1258529"/>
            <a:ext cx="5638853" cy="433020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8FDEF4F-CAB8-4752-B7EA-BC3BC085203E}"/>
              </a:ext>
            </a:extLst>
          </p:cNvPr>
          <p:cNvSpPr/>
          <p:nvPr/>
        </p:nvSpPr>
        <p:spPr>
          <a:xfrm>
            <a:off x="0" y="6535758"/>
            <a:ext cx="6096000" cy="215444"/>
          </a:xfrm>
          <a:prstGeom prst="rect">
            <a:avLst/>
          </a:prstGeom>
        </p:spPr>
        <p:txBody>
          <a:bodyPr>
            <a:spAutoFit/>
          </a:bodyPr>
          <a:lstStyle/>
          <a:p>
            <a:r>
              <a:rPr lang="en-US" sz="800" dirty="0">
                <a:hlinkClick r:id="rId4"/>
              </a:rPr>
              <a:t>SCM-MANAGER UNIVERSE TOOLS PART 4: SONATYPE NEXUS</a:t>
            </a:r>
            <a:endParaRPr lang="en-AU" sz="800" dirty="0"/>
          </a:p>
        </p:txBody>
      </p:sp>
    </p:spTree>
    <p:extLst>
      <p:ext uri="{BB962C8B-B14F-4D97-AF65-F5344CB8AC3E}">
        <p14:creationId xmlns:p14="http://schemas.microsoft.com/office/powerpoint/2010/main" val="3480532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0" name="Freeform 6">
            <a:extLst>
              <a:ext uri="{FF2B5EF4-FFF2-40B4-BE49-F238E27FC236}">
                <a16:creationId xmlns:a16="http://schemas.microsoft.com/office/drawing/2014/main" id="{91CF38AD-64FF-4090-AFB9-CD5E95EF5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82" name="Rounded Rectangle 16">
            <a:extLst>
              <a:ext uri="{FF2B5EF4-FFF2-40B4-BE49-F238E27FC236}">
                <a16:creationId xmlns:a16="http://schemas.microsoft.com/office/drawing/2014/main" id="{25D8FF91-E288-440D-8157-447C89804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458"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18">
            <a:extLst>
              <a:ext uri="{FF2B5EF4-FFF2-40B4-BE49-F238E27FC236}">
                <a16:creationId xmlns:a16="http://schemas.microsoft.com/office/drawing/2014/main" id="{BDFD85CC-2798-453A-A5F2-849A59855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932"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FB254FB8-8225-4218-96A9-970729B573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4102" name="Freeform 9">
              <a:extLst>
                <a:ext uri="{FF2B5EF4-FFF2-40B4-BE49-F238E27FC236}">
                  <a16:creationId xmlns:a16="http://schemas.microsoft.com/office/drawing/2014/main" id="{3E89FEA3-F6D5-45EE-889F-D11BC4BEB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a:extLst>
                <a:ext uri="{FF2B5EF4-FFF2-40B4-BE49-F238E27FC236}">
                  <a16:creationId xmlns:a16="http://schemas.microsoft.com/office/drawing/2014/main" id="{19E2CD6E-5C90-4DA2-880B-EC1DC9C1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3" name="Isosceles Triangle 88">
              <a:extLst>
                <a:ext uri="{FF2B5EF4-FFF2-40B4-BE49-F238E27FC236}">
                  <a16:creationId xmlns:a16="http://schemas.microsoft.com/office/drawing/2014/main" id="{A3DCB2FA-F03D-4AEA-AB50-2070F3BFC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31FC969-A945-4668-956D-79A6EE519562}"/>
              </a:ext>
            </a:extLst>
          </p:cNvPr>
          <p:cNvSpPr txBox="1"/>
          <p:nvPr/>
        </p:nvSpPr>
        <p:spPr>
          <a:xfrm>
            <a:off x="810001" y="4817533"/>
            <a:ext cx="10572000" cy="779529"/>
          </a:xfrm>
          <a:prstGeom prst="rect">
            <a:avLst/>
          </a:prstGeom>
        </p:spPr>
        <p:txBody>
          <a:bodyPr vert="horz" lIns="91440" tIns="45720" rIns="91440" bIns="45720" rtlCol="0" anchor="b">
            <a:normAutofit/>
          </a:bodyPr>
          <a:lstStyle/>
          <a:p>
            <a:pPr>
              <a:spcBef>
                <a:spcPct val="0"/>
              </a:spcBef>
              <a:spcAft>
                <a:spcPts val="600"/>
              </a:spcAft>
            </a:pPr>
            <a:r>
              <a:rPr lang="en-US" sz="4000" b="1">
                <a:solidFill>
                  <a:srgbClr val="FEFEFE"/>
                </a:solidFill>
                <a:latin typeface="+mj-lt"/>
                <a:ea typeface="+mj-ea"/>
                <a:cs typeface="+mj-cs"/>
              </a:rPr>
              <a:t>Key Players</a:t>
            </a:r>
          </a:p>
        </p:txBody>
      </p:sp>
      <p:pic>
        <p:nvPicPr>
          <p:cNvPr id="2" name="Picture 6" descr="Image result for sonatype nexus">
            <a:extLst>
              <a:ext uri="{FF2B5EF4-FFF2-40B4-BE49-F238E27FC236}">
                <a16:creationId xmlns:a16="http://schemas.microsoft.com/office/drawing/2014/main" id="{F80486D9-E8BE-45F0-A704-FF4533747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24" y="1600549"/>
            <a:ext cx="5044213" cy="16772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artifactory jfrog">
            <a:extLst>
              <a:ext uri="{FF2B5EF4-FFF2-40B4-BE49-F238E27FC236}">
                <a16:creationId xmlns:a16="http://schemas.microsoft.com/office/drawing/2014/main" id="{7BC48FC4-6130-46D6-8F37-BFA990994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627" y="1604540"/>
            <a:ext cx="5044213" cy="16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477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5EB823E-5412-4613-BE57-BC0A26339CE5}"/>
              </a:ext>
            </a:extLst>
          </p:cNvPr>
          <p:cNvPicPr>
            <a:picLocks noChangeAspect="1"/>
          </p:cNvPicPr>
          <p:nvPr/>
        </p:nvPicPr>
        <p:blipFill>
          <a:blip r:embed="rId3"/>
          <a:stretch>
            <a:fillRect/>
          </a:stretch>
        </p:blipFill>
        <p:spPr>
          <a:xfrm>
            <a:off x="3275207" y="643467"/>
            <a:ext cx="5641586" cy="5571066"/>
          </a:xfrm>
          <a:prstGeom prst="rect">
            <a:avLst/>
          </a:prstGeom>
        </p:spPr>
      </p:pic>
      <p:sp>
        <p:nvSpPr>
          <p:cNvPr id="4" name="Rectangle 3">
            <a:extLst>
              <a:ext uri="{FF2B5EF4-FFF2-40B4-BE49-F238E27FC236}">
                <a16:creationId xmlns:a16="http://schemas.microsoft.com/office/drawing/2014/main" id="{641128B2-24E9-4A9A-89AC-6B752EDB975A}"/>
              </a:ext>
            </a:extLst>
          </p:cNvPr>
          <p:cNvSpPr/>
          <p:nvPr/>
        </p:nvSpPr>
        <p:spPr>
          <a:xfrm>
            <a:off x="0" y="6535758"/>
            <a:ext cx="6096000" cy="215444"/>
          </a:xfrm>
          <a:prstGeom prst="rect">
            <a:avLst/>
          </a:prstGeom>
        </p:spPr>
        <p:txBody>
          <a:bodyPr>
            <a:spAutoFit/>
          </a:bodyPr>
          <a:lstStyle/>
          <a:p>
            <a:r>
              <a:rPr lang="en-US" sz="800" dirty="0">
                <a:hlinkClick r:id="rId4"/>
              </a:rPr>
              <a:t>How one developer just broke Node, Babel and thousands of projects in 11 lines of JavaScript</a:t>
            </a:r>
            <a:endParaRPr lang="en-AU" sz="800" dirty="0"/>
          </a:p>
        </p:txBody>
      </p:sp>
    </p:spTree>
    <p:extLst>
      <p:ext uri="{BB962C8B-B14F-4D97-AF65-F5344CB8AC3E}">
        <p14:creationId xmlns:p14="http://schemas.microsoft.com/office/powerpoint/2010/main" val="3325758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148" name="Picture 4" descr="https://www.sonatype.com/hs-fs/hubfs/images-product-tours/nexus-firewall-tour-image1-repo-summary.png?t=1539828540417&amp;width=2048&amp;height=1367&amp;name=nexus-firewall-tour-image1-repo-summary.png">
            <a:extLst>
              <a:ext uri="{FF2B5EF4-FFF2-40B4-BE49-F238E27FC236}">
                <a16:creationId xmlns:a16="http://schemas.microsoft.com/office/drawing/2014/main" id="{EE9CD1FC-B7BC-402B-818C-E65978F38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205" y="643467"/>
            <a:ext cx="898558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50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58D8-8057-460D-9EAE-10615FD2ABAF}"/>
              </a:ext>
            </a:extLst>
          </p:cNvPr>
          <p:cNvSpPr>
            <a:spLocks noGrp="1"/>
          </p:cNvSpPr>
          <p:nvPr>
            <p:ph type="title"/>
          </p:nvPr>
        </p:nvSpPr>
        <p:spPr/>
        <p:txBody>
          <a:bodyPr/>
          <a:lstStyle/>
          <a:p>
            <a:r>
              <a:rPr lang="en-AU" dirty="0"/>
              <a:t>Artefact Registries</a:t>
            </a:r>
          </a:p>
        </p:txBody>
      </p:sp>
      <p:sp>
        <p:nvSpPr>
          <p:cNvPr id="3" name="Content Placeholder 2">
            <a:extLst>
              <a:ext uri="{FF2B5EF4-FFF2-40B4-BE49-F238E27FC236}">
                <a16:creationId xmlns:a16="http://schemas.microsoft.com/office/drawing/2014/main" id="{E28C3075-4A56-4D26-A74F-6CB179F4582F}"/>
              </a:ext>
            </a:extLst>
          </p:cNvPr>
          <p:cNvSpPr>
            <a:spLocks noGrp="1"/>
          </p:cNvSpPr>
          <p:nvPr>
            <p:ph idx="1"/>
          </p:nvPr>
        </p:nvSpPr>
        <p:spPr/>
        <p:txBody>
          <a:bodyPr/>
          <a:lstStyle/>
          <a:p>
            <a:r>
              <a:rPr lang="en-AU" b="1" dirty="0"/>
              <a:t>Only effective when combined with network controls which restrict access to public repositories</a:t>
            </a:r>
          </a:p>
          <a:p>
            <a:r>
              <a:rPr lang="en-AU" dirty="0"/>
              <a:t>Prevents builds which include known vulnerable components but gives less visibility to the actual vulnerabilities associated with them</a:t>
            </a:r>
          </a:p>
        </p:txBody>
      </p:sp>
    </p:spTree>
    <p:extLst>
      <p:ext uri="{BB962C8B-B14F-4D97-AF65-F5344CB8AC3E}">
        <p14:creationId xmlns:p14="http://schemas.microsoft.com/office/powerpoint/2010/main" val="3893972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974C5CDB-119C-4669-882B-F5E375BC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C7B190DE-574E-451E-A7A1-E22F72BEDB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3" name="Freeform 9">
              <a:extLst>
                <a:ext uri="{FF2B5EF4-FFF2-40B4-BE49-F238E27FC236}">
                  <a16:creationId xmlns:a16="http://schemas.microsoft.com/office/drawing/2014/main" id="{60DC2158-E599-4DFA-84C5-CDE274DF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B1FA1358-8BD7-4739-9697-89339E164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3E344A78-8DA0-4050-B1FD-14A52126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E531C7-FF29-48D6-B70D-CF20B1EDF7CF}"/>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gn="l"/>
            <a:r>
              <a:rPr lang="en-US" sz="4000" dirty="0" err="1"/>
              <a:t>Github</a:t>
            </a:r>
            <a:r>
              <a:rPr lang="en-US" sz="4000" dirty="0"/>
              <a:t> Vulnerable Components Insight</a:t>
            </a:r>
          </a:p>
        </p:txBody>
      </p:sp>
      <p:sp>
        <p:nvSpPr>
          <p:cNvPr id="3" name="Text Placeholder 2">
            <a:extLst>
              <a:ext uri="{FF2B5EF4-FFF2-40B4-BE49-F238E27FC236}">
                <a16:creationId xmlns:a16="http://schemas.microsoft.com/office/drawing/2014/main" id="{6C7621C0-078E-4737-A913-721C68778329}"/>
              </a:ext>
            </a:extLst>
          </p:cNvPr>
          <p:cNvSpPr>
            <a:spLocks noGrp="1"/>
          </p:cNvSpPr>
          <p:nvPr>
            <p:ph type="body" idx="1"/>
          </p:nvPr>
        </p:nvSpPr>
        <p:spPr>
          <a:xfrm>
            <a:off x="810001" y="5594110"/>
            <a:ext cx="10572000" cy="434974"/>
          </a:xfrm>
        </p:spPr>
        <p:txBody>
          <a:bodyPr vert="horz" lIns="91440" tIns="45720" rIns="91440" bIns="45720" rtlCol="0" anchor="t">
            <a:normAutofit/>
          </a:bodyPr>
          <a:lstStyle/>
          <a:p>
            <a:pPr algn="l"/>
            <a:r>
              <a:rPr lang="en-US" dirty="0"/>
              <a:t>Bonus: </a:t>
            </a:r>
            <a:r>
              <a:rPr lang="en-US" dirty="0" err="1"/>
              <a:t>snyk</a:t>
            </a:r>
            <a:r>
              <a:rPr lang="en-US" dirty="0"/>
              <a:t> ❤️ </a:t>
            </a:r>
            <a:r>
              <a:rPr lang="en-US" dirty="0" err="1"/>
              <a:t>github</a:t>
            </a:r>
            <a:endParaRPr lang="en-US" dirty="0"/>
          </a:p>
        </p:txBody>
      </p:sp>
      <p:pic>
        <p:nvPicPr>
          <p:cNvPr id="5" name="Graphic 4" descr="Box">
            <a:extLst>
              <a:ext uri="{FF2B5EF4-FFF2-40B4-BE49-F238E27FC236}">
                <a16:creationId xmlns:a16="http://schemas.microsoft.com/office/drawing/2014/main" id="{4FC58FE9-5C5C-4914-BD50-44AF1EF78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457" y="640080"/>
            <a:ext cx="3602736"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505157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37EB811-CFF7-4665-8EA3-A7858E6E8AAE}"/>
              </a:ext>
            </a:extLst>
          </p:cNvPr>
          <p:cNvPicPr>
            <a:picLocks noChangeAspect="1"/>
          </p:cNvPicPr>
          <p:nvPr/>
        </p:nvPicPr>
        <p:blipFill>
          <a:blip r:embed="rId2"/>
          <a:stretch>
            <a:fillRect/>
          </a:stretch>
        </p:blipFill>
        <p:spPr>
          <a:xfrm>
            <a:off x="1691994" y="643467"/>
            <a:ext cx="8808011" cy="5571066"/>
          </a:xfrm>
          <a:prstGeom prst="rect">
            <a:avLst/>
          </a:prstGeom>
        </p:spPr>
      </p:pic>
    </p:spTree>
    <p:extLst>
      <p:ext uri="{BB962C8B-B14F-4D97-AF65-F5344CB8AC3E}">
        <p14:creationId xmlns:p14="http://schemas.microsoft.com/office/powerpoint/2010/main" val="14428098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42A269-D827-42B4-A20C-B57FC99BC358}"/>
              </a:ext>
            </a:extLst>
          </p:cNvPr>
          <p:cNvPicPr>
            <a:picLocks noChangeAspect="1"/>
          </p:cNvPicPr>
          <p:nvPr/>
        </p:nvPicPr>
        <p:blipFill>
          <a:blip r:embed="rId2"/>
          <a:stretch>
            <a:fillRect/>
          </a:stretch>
        </p:blipFill>
        <p:spPr>
          <a:xfrm>
            <a:off x="2186480" y="643467"/>
            <a:ext cx="7819040" cy="5571066"/>
          </a:xfrm>
          <a:prstGeom prst="rect">
            <a:avLst/>
          </a:prstGeom>
        </p:spPr>
      </p:pic>
      <p:sp>
        <p:nvSpPr>
          <p:cNvPr id="7" name="Rectangle: Rounded Corners 6">
            <a:extLst>
              <a:ext uri="{FF2B5EF4-FFF2-40B4-BE49-F238E27FC236}">
                <a16:creationId xmlns:a16="http://schemas.microsoft.com/office/drawing/2014/main" id="{9F0B7BD4-90CF-4177-95D6-ABDB7880180B}"/>
              </a:ext>
            </a:extLst>
          </p:cNvPr>
          <p:cNvSpPr/>
          <p:nvPr/>
        </p:nvSpPr>
        <p:spPr>
          <a:xfrm>
            <a:off x="2784628" y="5292571"/>
            <a:ext cx="5285174" cy="34935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3466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8777-82F1-4F4D-89A0-A20D4C352AEF}"/>
              </a:ext>
            </a:extLst>
          </p:cNvPr>
          <p:cNvSpPr>
            <a:spLocks noGrp="1"/>
          </p:cNvSpPr>
          <p:nvPr>
            <p:ph type="title"/>
          </p:nvPr>
        </p:nvSpPr>
        <p:spPr/>
        <p:txBody>
          <a:bodyPr/>
          <a:lstStyle/>
          <a:p>
            <a:r>
              <a:rPr lang="en-AU" dirty="0"/>
              <a:t>TL;DR</a:t>
            </a:r>
          </a:p>
        </p:txBody>
      </p:sp>
      <p:sp>
        <p:nvSpPr>
          <p:cNvPr id="3" name="Content Placeholder 2">
            <a:extLst>
              <a:ext uri="{FF2B5EF4-FFF2-40B4-BE49-F238E27FC236}">
                <a16:creationId xmlns:a16="http://schemas.microsoft.com/office/drawing/2014/main" id="{DAEBBF24-C059-450A-A2E9-87EBA7B5BE57}"/>
              </a:ext>
            </a:extLst>
          </p:cNvPr>
          <p:cNvSpPr>
            <a:spLocks noGrp="1"/>
          </p:cNvSpPr>
          <p:nvPr>
            <p:ph idx="1"/>
          </p:nvPr>
        </p:nvSpPr>
        <p:spPr>
          <a:xfrm>
            <a:off x="818712" y="2222287"/>
            <a:ext cx="10554574" cy="4258412"/>
          </a:xfrm>
        </p:spPr>
        <p:txBody>
          <a:bodyPr>
            <a:normAutofit/>
          </a:bodyPr>
          <a:lstStyle/>
          <a:p>
            <a:r>
              <a:rPr lang="en-AU" sz="2400" dirty="0"/>
              <a:t>Dependencies – it’s not a </a:t>
            </a:r>
            <a:r>
              <a:rPr lang="en-AU" sz="2400" b="1" dirty="0"/>
              <a:t>list</a:t>
            </a:r>
            <a:r>
              <a:rPr lang="en-AU" sz="2400" dirty="0"/>
              <a:t>, it’s a rather complicated </a:t>
            </a:r>
            <a:r>
              <a:rPr lang="en-AU" sz="2400" b="1" dirty="0"/>
              <a:t>graph</a:t>
            </a:r>
            <a:r>
              <a:rPr lang="en-AU" sz="2400" dirty="0"/>
              <a:t> with multiple paths leading to vulnerable components</a:t>
            </a:r>
          </a:p>
          <a:p>
            <a:r>
              <a:rPr lang="en-AU" sz="2400" dirty="0"/>
              <a:t>Remediation cost depends on </a:t>
            </a:r>
            <a:r>
              <a:rPr lang="en-AU" sz="2400" b="1" dirty="0"/>
              <a:t>graph complexity</a:t>
            </a:r>
            <a:r>
              <a:rPr lang="en-AU" sz="2400" dirty="0"/>
              <a:t>, not just on </a:t>
            </a:r>
            <a:r>
              <a:rPr lang="en-AU" sz="2400" b="1" dirty="0"/>
              <a:t>number of vulnerable components</a:t>
            </a:r>
          </a:p>
          <a:p>
            <a:r>
              <a:rPr lang="en-AU" sz="2400" dirty="0"/>
              <a:t>You’ll often not be able to fix immediately, but that does not mean you should </a:t>
            </a:r>
            <a:r>
              <a:rPr lang="en-AU" sz="2400" b="1" dirty="0"/>
              <a:t>whitelist vulnerable components indefinitely</a:t>
            </a:r>
          </a:p>
          <a:p>
            <a:r>
              <a:rPr lang="en-AU" sz="2400" dirty="0"/>
              <a:t>New vulnerabilities in components will pop up </a:t>
            </a:r>
            <a:r>
              <a:rPr lang="en-AU" sz="2400" b="1" dirty="0"/>
              <a:t>even if you make no changes to the application code</a:t>
            </a:r>
          </a:p>
          <a:p>
            <a:r>
              <a:rPr lang="en-AU" sz="2400" dirty="0"/>
              <a:t>No best-of-breed yet – </a:t>
            </a:r>
            <a:r>
              <a:rPr lang="en-AU" sz="2400" b="1" dirty="0"/>
              <a:t>all products lacking in some aspect</a:t>
            </a:r>
          </a:p>
        </p:txBody>
      </p:sp>
    </p:spTree>
    <p:extLst>
      <p:ext uri="{BB962C8B-B14F-4D97-AF65-F5344CB8AC3E}">
        <p14:creationId xmlns:p14="http://schemas.microsoft.com/office/powerpoint/2010/main" val="27851006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B05E-3799-4D10-937E-38CB60087C37}"/>
              </a:ext>
            </a:extLst>
          </p:cNvPr>
          <p:cNvSpPr>
            <a:spLocks noGrp="1"/>
          </p:cNvSpPr>
          <p:nvPr>
            <p:ph type="title"/>
          </p:nvPr>
        </p:nvSpPr>
        <p:spPr>
          <a:xfrm>
            <a:off x="810000" y="447188"/>
            <a:ext cx="10571998" cy="970450"/>
          </a:xfrm>
        </p:spPr>
        <p:txBody>
          <a:bodyPr/>
          <a:lstStyle/>
          <a:p>
            <a:r>
              <a:rPr lang="en-AU" dirty="0"/>
              <a:t>Don’t be a stranger!</a:t>
            </a:r>
          </a:p>
        </p:txBody>
      </p:sp>
      <p:pic>
        <p:nvPicPr>
          <p:cNvPr id="2052" name="Picture 4" descr="Image result for twitter icon">
            <a:extLst>
              <a:ext uri="{FF2B5EF4-FFF2-40B4-BE49-F238E27FC236}">
                <a16:creationId xmlns:a16="http://schemas.microsoft.com/office/drawing/2014/main" id="{3DCEEA21-7959-43D3-816B-EADFB9B58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00" y="3656057"/>
            <a:ext cx="1427338" cy="1427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B70EBF-F44D-460B-925C-1B9C93B56169}"/>
              </a:ext>
            </a:extLst>
          </p:cNvPr>
          <p:cNvSpPr txBox="1"/>
          <p:nvPr/>
        </p:nvSpPr>
        <p:spPr>
          <a:xfrm>
            <a:off x="2237338" y="3961618"/>
            <a:ext cx="1648208" cy="707886"/>
          </a:xfrm>
          <a:prstGeom prst="rect">
            <a:avLst/>
          </a:prstGeom>
          <a:noFill/>
        </p:spPr>
        <p:txBody>
          <a:bodyPr wrap="none" rtlCol="0">
            <a:spAutoFit/>
          </a:bodyPr>
          <a:lstStyle/>
          <a:p>
            <a:r>
              <a:rPr lang="en-AU" sz="4000" dirty="0">
                <a:latin typeface="Bahnschrift SemiCondensed" panose="020B0502040204020203" pitchFamily="34" charset="0"/>
                <a:cs typeface="Aharoni" panose="020B0604020202020204" pitchFamily="2" charset="-79"/>
                <a:hlinkClick r:id="rId3">
                  <a:extLst>
                    <a:ext uri="{A12FA001-AC4F-418D-AE19-62706E023703}">
                      <ahyp:hlinkClr xmlns:ahyp="http://schemas.microsoft.com/office/drawing/2018/hyperlinkcolor" val="tx"/>
                    </a:ext>
                  </a:extLst>
                </a:hlinkClick>
              </a:rPr>
              <a:t>@</a:t>
            </a:r>
            <a:r>
              <a:rPr lang="en-AU" sz="4000" dirty="0" err="1">
                <a:latin typeface="Bahnschrift SemiCondensed" panose="020B0502040204020203" pitchFamily="34" charset="0"/>
                <a:cs typeface="Aharoni" panose="020B0604020202020204" pitchFamily="2" charset="-79"/>
                <a:hlinkClick r:id="rId3">
                  <a:extLst>
                    <a:ext uri="{A12FA001-AC4F-418D-AE19-62706E023703}">
                      <ahyp:hlinkClr xmlns:ahyp="http://schemas.microsoft.com/office/drawing/2018/hyperlinkcolor" val="tx"/>
                    </a:ext>
                  </a:extLst>
                </a:hlinkClick>
              </a:rPr>
              <a:t>urma</a:t>
            </a:r>
            <a:endParaRPr lang="en-AU" sz="4000" dirty="0">
              <a:latin typeface="Bahnschrift SemiCondensed" panose="020B0502040204020203" pitchFamily="34" charset="0"/>
              <a:cs typeface="Aharoni" panose="020B0604020202020204" pitchFamily="2" charset="-79"/>
            </a:endParaRPr>
          </a:p>
        </p:txBody>
      </p:sp>
      <p:pic>
        <p:nvPicPr>
          <p:cNvPr id="2054" name="Picture 6" descr="Image result for linkedin icon">
            <a:extLst>
              <a:ext uri="{FF2B5EF4-FFF2-40B4-BE49-F238E27FC236}">
                <a16:creationId xmlns:a16="http://schemas.microsoft.com/office/drawing/2014/main" id="{084DCFDA-25DB-4D98-83EB-63D7F59CC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00" y="2228719"/>
            <a:ext cx="1427338" cy="14273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C583699-2FDF-448A-87DC-919A6AED30C3}"/>
              </a:ext>
            </a:extLst>
          </p:cNvPr>
          <p:cNvSpPr txBox="1"/>
          <p:nvPr/>
        </p:nvSpPr>
        <p:spPr>
          <a:xfrm>
            <a:off x="2237338" y="2534280"/>
            <a:ext cx="4099199" cy="707886"/>
          </a:xfrm>
          <a:prstGeom prst="rect">
            <a:avLst/>
          </a:prstGeom>
          <a:noFill/>
        </p:spPr>
        <p:txBody>
          <a:bodyPr wrap="none" rtlCol="0">
            <a:spAutoFit/>
          </a:bodyPr>
          <a:lstStyle/>
          <a:p>
            <a:r>
              <a:rPr lang="en-AU" sz="4000" dirty="0" err="1">
                <a:latin typeface="Bahnschrift SemiCondensed" panose="020B0502040204020203" pitchFamily="34" charset="0"/>
                <a:cs typeface="Aharoni" panose="020B0604020202020204" pitchFamily="2" charset="-79"/>
                <a:hlinkClick r:id="rId5">
                  <a:extLst>
                    <a:ext uri="{A12FA001-AC4F-418D-AE19-62706E023703}">
                      <ahyp:hlinkClr xmlns:ahyp="http://schemas.microsoft.com/office/drawing/2018/hyperlinkcolor" val="tx"/>
                    </a:ext>
                  </a:extLst>
                </a:hlinkClick>
              </a:rPr>
              <a:t>ulissesalbuquerque</a:t>
            </a:r>
            <a:endParaRPr lang="en-AU" sz="4000" dirty="0">
              <a:latin typeface="Bahnschrift SemiCondensed" panose="020B0502040204020203" pitchFamily="34" charset="0"/>
              <a:cs typeface="Aharoni" panose="020B0604020202020204" pitchFamily="2" charset="-79"/>
            </a:endParaRPr>
          </a:p>
        </p:txBody>
      </p:sp>
      <p:pic>
        <p:nvPicPr>
          <p:cNvPr id="6" name="Graphic 5" descr="Email">
            <a:extLst>
              <a:ext uri="{FF2B5EF4-FFF2-40B4-BE49-F238E27FC236}">
                <a16:creationId xmlns:a16="http://schemas.microsoft.com/office/drawing/2014/main" id="{A741697E-F7B2-491D-8C7F-CF21BFFED4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000" y="5083395"/>
            <a:ext cx="1427338" cy="1427338"/>
          </a:xfrm>
          <a:prstGeom prst="rect">
            <a:avLst/>
          </a:prstGeom>
        </p:spPr>
      </p:pic>
      <p:sp>
        <p:nvSpPr>
          <p:cNvPr id="12" name="TextBox 11">
            <a:extLst>
              <a:ext uri="{FF2B5EF4-FFF2-40B4-BE49-F238E27FC236}">
                <a16:creationId xmlns:a16="http://schemas.microsoft.com/office/drawing/2014/main" id="{D0E64D77-95FA-4225-9FC5-5464AE8FBFBC}"/>
              </a:ext>
            </a:extLst>
          </p:cNvPr>
          <p:cNvSpPr txBox="1"/>
          <p:nvPr/>
        </p:nvSpPr>
        <p:spPr>
          <a:xfrm>
            <a:off x="2237338" y="5497286"/>
            <a:ext cx="6465231" cy="707886"/>
          </a:xfrm>
          <a:prstGeom prst="rect">
            <a:avLst/>
          </a:prstGeom>
          <a:noFill/>
        </p:spPr>
        <p:txBody>
          <a:bodyPr wrap="none" rtlCol="0">
            <a:spAutoFit/>
          </a:bodyPr>
          <a:lstStyle/>
          <a:p>
            <a:r>
              <a:rPr lang="en-AU" sz="4000" dirty="0" err="1">
                <a:latin typeface="Bahnschrift SemiCondensed" panose="020B0502040204020203" pitchFamily="34" charset="0"/>
                <a:cs typeface="Aharoni" panose="020B0604020202020204" pitchFamily="2" charset="-79"/>
              </a:rPr>
              <a:t>ulisses</a:t>
            </a:r>
            <a:r>
              <a:rPr lang="en-AU" sz="4000" dirty="0">
                <a:latin typeface="Bahnschrift SemiCondensed" panose="020B0502040204020203" pitchFamily="34" charset="0"/>
                <a:cs typeface="Aharoni" panose="020B0604020202020204" pitchFamily="2" charset="-79"/>
              </a:rPr>
              <a:t> dot </a:t>
            </a:r>
            <a:r>
              <a:rPr lang="en-AU" sz="4000" dirty="0" err="1">
                <a:latin typeface="Bahnschrift SemiCondensed" panose="020B0502040204020203" pitchFamily="34" charset="0"/>
                <a:cs typeface="Aharoni" panose="020B0604020202020204" pitchFamily="2" charset="-79"/>
              </a:rPr>
              <a:t>montenegro</a:t>
            </a:r>
            <a:r>
              <a:rPr lang="en-AU" sz="4000" dirty="0">
                <a:latin typeface="Bahnschrift SemiCondensed" panose="020B0502040204020203" pitchFamily="34" charset="0"/>
                <a:cs typeface="Aharoni" panose="020B0604020202020204" pitchFamily="2" charset="-79"/>
              </a:rPr>
              <a:t> at </a:t>
            </a:r>
            <a:r>
              <a:rPr lang="en-AU" sz="4000" dirty="0" err="1">
                <a:latin typeface="Bahnschrift SemiCondensed" panose="020B0502040204020203" pitchFamily="34" charset="0"/>
                <a:cs typeface="Aharoni" panose="020B0604020202020204" pitchFamily="2" charset="-79"/>
              </a:rPr>
              <a:t>gmail</a:t>
            </a:r>
            <a:endParaRPr lang="en-AU" sz="4000" dirty="0">
              <a:latin typeface="Bahnschrift SemiCondensed" panose="020B0502040204020203" pitchFamily="34" charset="0"/>
              <a:cs typeface="Aharoni" panose="020B0604020202020204" pitchFamily="2" charset="-79"/>
            </a:endParaRPr>
          </a:p>
        </p:txBody>
      </p:sp>
    </p:spTree>
    <p:extLst>
      <p:ext uri="{BB962C8B-B14F-4D97-AF65-F5344CB8AC3E}">
        <p14:creationId xmlns:p14="http://schemas.microsoft.com/office/powerpoint/2010/main" val="2423136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09685-7383-4A6E-A0B0-7E05CA151B78}"/>
              </a:ext>
            </a:extLst>
          </p:cNvPr>
          <p:cNvPicPr>
            <a:picLocks noChangeAspect="1"/>
          </p:cNvPicPr>
          <p:nvPr/>
        </p:nvPicPr>
        <p:blipFill>
          <a:blip r:embed="rId3"/>
          <a:stretch>
            <a:fillRect/>
          </a:stretch>
        </p:blipFill>
        <p:spPr>
          <a:xfrm>
            <a:off x="246834" y="2789852"/>
            <a:ext cx="5974117" cy="3801013"/>
          </a:xfrm>
          <a:prstGeom prst="rect">
            <a:avLst/>
          </a:prstGeom>
        </p:spPr>
      </p:pic>
      <p:pic>
        <p:nvPicPr>
          <p:cNvPr id="5" name="Picture 4">
            <a:extLst>
              <a:ext uri="{FF2B5EF4-FFF2-40B4-BE49-F238E27FC236}">
                <a16:creationId xmlns:a16="http://schemas.microsoft.com/office/drawing/2014/main" id="{1EC1753E-4F1F-4C36-A4DC-6392A87CD08B}"/>
              </a:ext>
            </a:extLst>
          </p:cNvPr>
          <p:cNvPicPr>
            <a:picLocks noChangeAspect="1"/>
          </p:cNvPicPr>
          <p:nvPr/>
        </p:nvPicPr>
        <p:blipFill>
          <a:blip r:embed="rId4"/>
          <a:stretch>
            <a:fillRect/>
          </a:stretch>
        </p:blipFill>
        <p:spPr>
          <a:xfrm>
            <a:off x="1318546" y="267135"/>
            <a:ext cx="9554908" cy="2438740"/>
          </a:xfrm>
          <a:prstGeom prst="rect">
            <a:avLst/>
          </a:prstGeom>
        </p:spPr>
      </p:pic>
      <p:pic>
        <p:nvPicPr>
          <p:cNvPr id="6" name="Picture 5">
            <a:extLst>
              <a:ext uri="{FF2B5EF4-FFF2-40B4-BE49-F238E27FC236}">
                <a16:creationId xmlns:a16="http://schemas.microsoft.com/office/drawing/2014/main" id="{2A389C8B-AFE5-4465-99D7-DA1CCDBD1FE3}"/>
              </a:ext>
            </a:extLst>
          </p:cNvPr>
          <p:cNvPicPr>
            <a:picLocks noChangeAspect="1"/>
          </p:cNvPicPr>
          <p:nvPr/>
        </p:nvPicPr>
        <p:blipFill>
          <a:blip r:embed="rId5"/>
          <a:stretch>
            <a:fillRect/>
          </a:stretch>
        </p:blipFill>
        <p:spPr>
          <a:xfrm>
            <a:off x="6443726" y="2789852"/>
            <a:ext cx="5164559" cy="1614197"/>
          </a:xfrm>
          <a:prstGeom prst="rect">
            <a:avLst/>
          </a:prstGeom>
        </p:spPr>
      </p:pic>
      <p:pic>
        <p:nvPicPr>
          <p:cNvPr id="7" name="Picture 6">
            <a:extLst>
              <a:ext uri="{FF2B5EF4-FFF2-40B4-BE49-F238E27FC236}">
                <a16:creationId xmlns:a16="http://schemas.microsoft.com/office/drawing/2014/main" id="{AE59AAC7-E3BA-48AB-8A33-18640008E869}"/>
              </a:ext>
            </a:extLst>
          </p:cNvPr>
          <p:cNvPicPr>
            <a:picLocks noChangeAspect="1"/>
          </p:cNvPicPr>
          <p:nvPr/>
        </p:nvPicPr>
        <p:blipFill>
          <a:blip r:embed="rId6"/>
          <a:stretch>
            <a:fillRect/>
          </a:stretch>
        </p:blipFill>
        <p:spPr>
          <a:xfrm>
            <a:off x="6443726" y="4801391"/>
            <a:ext cx="5164559" cy="1789474"/>
          </a:xfrm>
          <a:prstGeom prst="rect">
            <a:avLst/>
          </a:prstGeom>
        </p:spPr>
      </p:pic>
    </p:spTree>
    <p:extLst>
      <p:ext uri="{BB962C8B-B14F-4D97-AF65-F5344CB8AC3E}">
        <p14:creationId xmlns:p14="http://schemas.microsoft.com/office/powerpoint/2010/main" val="3332107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9218" name="Picture 2" descr="Image result for this is equifax">
            <a:extLst>
              <a:ext uri="{FF2B5EF4-FFF2-40B4-BE49-F238E27FC236}">
                <a16:creationId xmlns:a16="http://schemas.microsoft.com/office/drawing/2014/main" id="{ED214904-9756-4E01-B187-DED36F8CF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67" y="825414"/>
            <a:ext cx="10905066" cy="52071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851048D-C196-4FCA-B1A8-4817C909C55B}"/>
              </a:ext>
            </a:extLst>
          </p:cNvPr>
          <p:cNvSpPr/>
          <p:nvPr/>
        </p:nvSpPr>
        <p:spPr>
          <a:xfrm>
            <a:off x="0" y="6535758"/>
            <a:ext cx="6096000" cy="215444"/>
          </a:xfrm>
          <a:prstGeom prst="rect">
            <a:avLst/>
          </a:prstGeom>
        </p:spPr>
        <p:txBody>
          <a:bodyPr>
            <a:spAutoFit/>
          </a:bodyPr>
          <a:lstStyle/>
          <a:p>
            <a:r>
              <a:rPr lang="en-US" sz="800" dirty="0">
                <a:hlinkClick r:id="rId4"/>
              </a:rPr>
              <a:t>Equifax waited 5 weeks to admit it had doxed 44% of America, did nothing to help us while its execs sold stock</a:t>
            </a:r>
            <a:endParaRPr lang="en-AU" sz="800" dirty="0"/>
          </a:p>
        </p:txBody>
      </p:sp>
    </p:spTree>
    <p:extLst>
      <p:ext uri="{BB962C8B-B14F-4D97-AF65-F5344CB8AC3E}">
        <p14:creationId xmlns:p14="http://schemas.microsoft.com/office/powerpoint/2010/main" val="162430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26F712-0D29-405A-A1C4-6FFD8A45D24B}"/>
              </a:ext>
            </a:extLst>
          </p:cNvPr>
          <p:cNvSpPr/>
          <p:nvPr/>
        </p:nvSpPr>
        <p:spPr>
          <a:xfrm>
            <a:off x="1847084" y="920621"/>
            <a:ext cx="8497832" cy="5016758"/>
          </a:xfrm>
          <a:prstGeom prst="rect">
            <a:avLst/>
          </a:prstGeom>
        </p:spPr>
        <p:txBody>
          <a:bodyPr wrap="square">
            <a:spAutoFit/>
          </a:bodyPr>
          <a:lstStyle/>
          <a:p>
            <a:pPr fontAlgn="base"/>
            <a:r>
              <a:rPr lang="en-US" sz="3200" dirty="0">
                <a:solidFill>
                  <a:schemeClr val="tx2">
                    <a:lumMod val="60000"/>
                    <a:lumOff val="40000"/>
                  </a:schemeClr>
                </a:solidFill>
                <a:latin typeface="Georgia" panose="02040502050405020303" pitchFamily="18" charset="0"/>
              </a:rPr>
              <a:t>On Aug. 22, the </a:t>
            </a:r>
            <a:r>
              <a:rPr lang="en-US" sz="3200" b="1" dirty="0">
                <a:solidFill>
                  <a:schemeClr val="tx2">
                    <a:lumMod val="60000"/>
                    <a:lumOff val="40000"/>
                  </a:schemeClr>
                </a:solidFill>
                <a:latin typeface="Georgia" panose="02040502050405020303" pitchFamily="18" charset="0"/>
              </a:rPr>
              <a:t>Apache Software Foundation</a:t>
            </a:r>
            <a:r>
              <a:rPr lang="en-US" sz="3200" dirty="0">
                <a:solidFill>
                  <a:schemeClr val="tx2">
                    <a:lumMod val="60000"/>
                    <a:lumOff val="40000"/>
                  </a:schemeClr>
                </a:solidFill>
                <a:latin typeface="Georgia" panose="02040502050405020303" pitchFamily="18" charset="0"/>
              </a:rPr>
              <a:t> released software updates to fix </a:t>
            </a:r>
            <a:r>
              <a:rPr lang="en-US" sz="3200" dirty="0">
                <a:solidFill>
                  <a:schemeClr val="tx2">
                    <a:lumMod val="60000"/>
                    <a:lumOff val="40000"/>
                  </a:schemeClr>
                </a:solidFill>
                <a:latin typeface="Georgia" panose="02040502050405020303" pitchFamily="18" charset="0"/>
                <a:hlinkClick r:id="rId3">
                  <a:extLst>
                    <a:ext uri="{A12FA001-AC4F-418D-AE19-62706E023703}">
                      <ahyp:hlinkClr xmlns:ahyp="http://schemas.microsoft.com/office/drawing/2018/hyperlinkcolor" val="tx"/>
                    </a:ext>
                  </a:extLst>
                </a:hlinkClick>
              </a:rPr>
              <a:t>a critical vulnerability</a:t>
            </a:r>
            <a:r>
              <a:rPr lang="en-US" sz="3200" dirty="0">
                <a:solidFill>
                  <a:schemeClr val="tx2">
                    <a:lumMod val="60000"/>
                    <a:lumOff val="40000"/>
                  </a:schemeClr>
                </a:solidFill>
                <a:latin typeface="Georgia" panose="02040502050405020303" pitchFamily="18" charset="0"/>
              </a:rPr>
              <a:t> in Apache Struts, a Web application platform </a:t>
            </a:r>
            <a:r>
              <a:rPr lang="en-US" sz="3200" dirty="0">
                <a:solidFill>
                  <a:schemeClr val="tx2">
                    <a:lumMod val="60000"/>
                    <a:lumOff val="40000"/>
                  </a:schemeClr>
                </a:solidFill>
                <a:highlight>
                  <a:srgbClr val="000000"/>
                </a:highlight>
                <a:latin typeface="Georgia" panose="02040502050405020303" pitchFamily="18" charset="0"/>
              </a:rPr>
              <a:t>used by an estimated 65 percent of Fortune 100 companies</a:t>
            </a:r>
            <a:r>
              <a:rPr lang="en-US" sz="3200" dirty="0">
                <a:solidFill>
                  <a:schemeClr val="tx2">
                    <a:lumMod val="60000"/>
                    <a:lumOff val="40000"/>
                  </a:schemeClr>
                </a:solidFill>
                <a:latin typeface="Georgia" panose="02040502050405020303" pitchFamily="18" charset="0"/>
              </a:rPr>
              <a:t>. Unfortunately, computer code that can be used to exploit the bug has since been posted online, meaning bad guys now have precise instructions on how to break into vulnerable, unpatched servers.</a:t>
            </a:r>
          </a:p>
        </p:txBody>
      </p:sp>
      <p:sp>
        <p:nvSpPr>
          <p:cNvPr id="3" name="Rectangle 2">
            <a:extLst>
              <a:ext uri="{FF2B5EF4-FFF2-40B4-BE49-F238E27FC236}">
                <a16:creationId xmlns:a16="http://schemas.microsoft.com/office/drawing/2014/main" id="{4360E23A-99C3-4C32-8104-F806EE1EECC3}"/>
              </a:ext>
            </a:extLst>
          </p:cNvPr>
          <p:cNvSpPr/>
          <p:nvPr/>
        </p:nvSpPr>
        <p:spPr>
          <a:xfrm>
            <a:off x="0" y="6535758"/>
            <a:ext cx="6096000" cy="215444"/>
          </a:xfrm>
          <a:prstGeom prst="rect">
            <a:avLst/>
          </a:prstGeom>
        </p:spPr>
        <p:txBody>
          <a:bodyPr>
            <a:spAutoFit/>
          </a:bodyPr>
          <a:lstStyle/>
          <a:p>
            <a:r>
              <a:rPr lang="en-US" sz="800" dirty="0">
                <a:hlinkClick r:id="rId4"/>
              </a:rPr>
              <a:t>Experts Urge Rapid Patching of ‘Struts’ Bug</a:t>
            </a:r>
            <a:endParaRPr lang="en-AU" sz="800" dirty="0"/>
          </a:p>
        </p:txBody>
      </p:sp>
    </p:spTree>
    <p:extLst>
      <p:ext uri="{BB962C8B-B14F-4D97-AF65-F5344CB8AC3E}">
        <p14:creationId xmlns:p14="http://schemas.microsoft.com/office/powerpoint/2010/main" val="304373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11DAA6D-DC59-484E-B3D4-532D08B5E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1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14">
            <a:extLst>
              <a:ext uri="{FF2B5EF4-FFF2-40B4-BE49-F238E27FC236}">
                <a16:creationId xmlns:a16="http://schemas.microsoft.com/office/drawing/2014/main" id="{1E0EE507-7152-4DB9-AB28-B6C0FA6F5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prstGeom prst="roundRect">
            <a:avLst>
              <a:gd name="adj" fmla="val 3513"/>
            </a:avLst>
          </a:prstGeom>
          <a:solidFill>
            <a:srgbClr val="FFFFFF"/>
          </a:solidFill>
          <a:ln w="190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result for owasp top 10">
            <a:extLst>
              <a:ext uri="{FF2B5EF4-FFF2-40B4-BE49-F238E27FC236}">
                <a16:creationId xmlns:a16="http://schemas.microsoft.com/office/drawing/2014/main" id="{1CF33366-D13F-49FC-8806-B6C991FDD8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5" r="1" b="10413"/>
          <a:stretch/>
        </p:blipFill>
        <p:spPr bwMode="auto">
          <a:xfrm>
            <a:off x="957072" y="964692"/>
            <a:ext cx="10277856" cy="49286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51B87824-8F0F-4894-B339-76F808D7D7D1}"/>
              </a:ext>
            </a:extLst>
          </p:cNvPr>
          <p:cNvSpPr/>
          <p:nvPr/>
        </p:nvSpPr>
        <p:spPr>
          <a:xfrm>
            <a:off x="6258188" y="5427677"/>
            <a:ext cx="5052242" cy="56206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BF7414BE-D44F-4C59-BABA-D425196EE2AB}"/>
              </a:ext>
            </a:extLst>
          </p:cNvPr>
          <p:cNvSpPr/>
          <p:nvPr/>
        </p:nvSpPr>
        <p:spPr>
          <a:xfrm>
            <a:off x="0" y="6535758"/>
            <a:ext cx="6096000" cy="215444"/>
          </a:xfrm>
          <a:prstGeom prst="rect">
            <a:avLst/>
          </a:prstGeom>
        </p:spPr>
        <p:txBody>
          <a:bodyPr>
            <a:spAutoFit/>
          </a:bodyPr>
          <a:lstStyle/>
          <a:p>
            <a:r>
              <a:rPr lang="en-AU" sz="800" dirty="0">
                <a:hlinkClick r:id="rId4"/>
              </a:rPr>
              <a:t>OWASP Top 10 2017</a:t>
            </a:r>
            <a:endParaRPr lang="en-AU" sz="800" dirty="0"/>
          </a:p>
        </p:txBody>
      </p:sp>
    </p:spTree>
    <p:extLst>
      <p:ext uri="{BB962C8B-B14F-4D97-AF65-F5344CB8AC3E}">
        <p14:creationId xmlns:p14="http://schemas.microsoft.com/office/powerpoint/2010/main" val="14701980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2520</Words>
  <Application>Microsoft Macintosh PowerPoint</Application>
  <PresentationFormat>Widescreen</PresentationFormat>
  <Paragraphs>274</Paragraphs>
  <Slides>56</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Aharoni</vt:lpstr>
      <vt:lpstr>Bahnschrift SemiCondensed</vt:lpstr>
      <vt:lpstr>Calibri</vt:lpstr>
      <vt:lpstr>Century Gothic</vt:lpstr>
      <vt:lpstr>Consolas</vt:lpstr>
      <vt:lpstr>Georgia</vt:lpstr>
      <vt:lpstr>Wingdings 2</vt:lpstr>
      <vt:lpstr>Quotable</vt:lpstr>
      <vt:lpstr>Software Composition Analysis Deep Dive [slightly revised]</vt:lpstr>
      <vt:lpstr>from legal import disclaimer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Visibility</vt:lpstr>
      <vt:lpstr>PowerPoint Presentation</vt:lpstr>
      <vt:lpstr>PowerPoint Presentation</vt:lpstr>
      <vt:lpstr>OWASP Dependency Check</vt:lpstr>
      <vt:lpstr>Reading the report</vt:lpstr>
      <vt:lpstr>PowerPoint Presentation</vt:lpstr>
      <vt:lpstr>Transitive/Indirect Dependencies</vt:lpstr>
      <vt:lpstr>PowerPoint Presentation</vt:lpstr>
      <vt:lpstr>PowerPoint Presentation</vt:lpstr>
      <vt:lpstr>PowerPoint Presentation</vt:lpstr>
      <vt:lpstr>Transitive/Indirect Dependencies</vt:lpstr>
      <vt:lpstr>PowerPoint Presentation</vt:lpstr>
      <vt:lpstr>Supported Languages and Build Tools</vt:lpstr>
      <vt:lpstr>Supported Languages and Build Tools</vt:lpstr>
      <vt:lpstr>Semantic Versioning</vt:lpstr>
      <vt:lpstr>PowerPoint Presentation</vt:lpstr>
      <vt:lpstr>Temporal Build Dependency Resolution</vt:lpstr>
      <vt:lpstr>Vulnerability Data Sources</vt:lpstr>
      <vt:lpstr>PowerPoint Presentation</vt:lpstr>
      <vt:lpstr>PowerPoint Presentation</vt:lpstr>
      <vt:lpstr>Commit Log Analysis</vt:lpstr>
      <vt:lpstr>PowerPoint Presentation</vt:lpstr>
      <vt:lpstr>PowerPoint Presentation</vt:lpstr>
      <vt:lpstr>Remediation</vt:lpstr>
      <vt:lpstr>PowerPoint Presentation</vt:lpstr>
      <vt:lpstr>Remediation</vt:lpstr>
      <vt:lpstr>PowerPoint Presentation</vt:lpstr>
      <vt:lpstr>Remediation</vt:lpstr>
      <vt:lpstr>PowerPoint Presentation</vt:lpstr>
      <vt:lpstr>Remediation</vt:lpstr>
      <vt:lpstr>PowerPoint Presentation</vt:lpstr>
      <vt:lpstr>PowerPoint Presentation</vt:lpstr>
      <vt:lpstr>PowerPoint Presentation</vt:lpstr>
      <vt:lpstr>Maintenance</vt:lpstr>
      <vt:lpstr>Maintenance</vt:lpstr>
      <vt:lpstr>Maintenance</vt:lpstr>
      <vt:lpstr>PowerPoint Presentation</vt:lpstr>
      <vt:lpstr>Artefact Registries</vt:lpstr>
      <vt:lpstr>Artefact Registries</vt:lpstr>
      <vt:lpstr>PowerPoint Presentation</vt:lpstr>
      <vt:lpstr>PowerPoint Presentation</vt:lpstr>
      <vt:lpstr>Artefact Registries</vt:lpstr>
      <vt:lpstr>Github Vulnerable Components Insight</vt:lpstr>
      <vt:lpstr>PowerPoint Presentation</vt:lpstr>
      <vt:lpstr>PowerPoint Presentation</vt:lpstr>
      <vt:lpstr>TL;DR</vt:lpstr>
      <vt:lpstr>Don’t be a stranger!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Composition Analysis Deep Dive</dc:title>
  <dc:creator>Ulisses Albuquerque</dc:creator>
  <cp:lastModifiedBy>Ulisses Albuquerque</cp:lastModifiedBy>
  <cp:revision>8</cp:revision>
  <dcterms:created xsi:type="dcterms:W3CDTF">2018-10-18T03:56:16Z</dcterms:created>
  <dcterms:modified xsi:type="dcterms:W3CDTF">2018-10-19T04:39:54Z</dcterms:modified>
</cp:coreProperties>
</file>